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layout3.xml" ContentType="application/vnd.openxmlformats-officedocument.drawingml.diagramLayout+xml"/>
  <Override PartName="/ppt/diagrams/colors4.xml" ContentType="application/vnd.openxmlformats-officedocument.drawingml.diagramColors+xml"/>
  <Override PartName="/ppt/diagrams/data3.xml" ContentType="application/vnd.openxmlformats-officedocument.drawingml.diagramData+xml"/>
  <Override PartName="/ppt/diagrams/drawing2.xml" ContentType="application/vnd.ms-office.drawingml.diagramDrawing+xml"/>
  <Override PartName="/ppt/diagrams/quickStyle3.xml" ContentType="application/vnd.openxmlformats-officedocument.drawingml.diagramStyle+xml"/>
  <Override PartName="/ppt/diagrams/colors2.xml" ContentType="application/vnd.openxmlformats-officedocument.drawingml.diagramColors+xml"/>
  <Override PartName="/ppt/diagrams/layout1.xml" ContentType="application/vnd.openxmlformats-officedocument.drawingml.diagramLayout+xml"/>
  <Override PartName="/ppt/diagrams/drawing4.xml" ContentType="application/vnd.ms-office.drawingml.diagramDrawing+xml"/>
  <Override PartName="/ppt/diagrams/colors1.xml" ContentType="application/vnd.openxmlformats-officedocument.drawingml.diagramColors+xml"/>
  <Override PartName="/ppt/diagrams/layout4.xml" ContentType="application/vnd.openxmlformats-officedocument.drawingml.diagramLayout+xml"/>
  <Override PartName="/ppt/diagrams/quickStyle2.xml" ContentType="application/vnd.openxmlformats-officedocument.drawingml.diagramStyle+xml"/>
  <Override PartName="/ppt/diagrams/drawing1.xml" ContentType="application/vnd.ms-office.drawingml.diagramDrawing+xml"/>
  <Override PartName="/ppt/diagrams/data4.xml" ContentType="application/vnd.openxmlformats-officedocument.drawingml.diagramData+xml"/>
  <Override PartName="/ppt/diagrams/data1.xml" ContentType="application/vnd.openxmlformats-officedocument.drawingml.diagramData+xml"/>
  <Override PartName="/ppt/diagrams/quickStyle4.xml" ContentType="application/vnd.openxmlformats-officedocument.drawingml.diagramStyle+xml"/>
  <Override PartName="/ppt/diagrams/drawing3.xml" ContentType="application/vnd.ms-office.drawingml.diagramDrawing+xml"/>
  <Override PartName="/ppt/diagrams/quickStyle1.xml" ContentType="application/vnd.openxmlformats-officedocument.drawingml.diagramStyle+xml"/>
  <Override PartName="/ppt/diagrams/data2.xml" ContentType="application/vnd.openxmlformats-officedocument.drawingml.diagramData+xml"/>
  <Override PartName="/ppt/diagrams/colors3.xml" ContentType="application/vnd.openxmlformats-officedocument.drawingml.diagramColors+xml"/>
  <Override PartName="/ppt/diagrams/layout2.xml" ContentType="application/vnd.openxmlformats-officedocument.drawingml.diagramLayout+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2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1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4.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_rels/presentation.xml.rels" ContentType="application/vnd.openxmlformats-package.relationships+xml"/>
  <Override PartName="/ppt/media/image28.png" ContentType="image/png"/>
  <Override PartName="/ppt/media/image27.png" ContentType="image/png"/>
  <Override PartName="/ppt/media/image25.jpeg" ContentType="image/jpeg"/>
  <Override PartName="/ppt/media/image22.jpeg" ContentType="image/jpeg"/>
  <Override PartName="/ppt/media/image11.png" ContentType="image/png"/>
  <Override PartName="/ppt/media/image8.png" ContentType="image/png"/>
  <Override PartName="/ppt/media/image17.png" ContentType="image/png"/>
  <Override PartName="/ppt/media/image9.svg" ContentType="image/svg"/>
  <Override PartName="/ppt/media/image31.jpeg" ContentType="image/jpeg"/>
  <Override PartName="/ppt/media/image4.svg" ContentType="image/svg"/>
  <Override PartName="/ppt/media/image12.png" ContentType="image/png"/>
  <Override PartName="/ppt/media/image3.png" ContentType="image/png"/>
  <Override PartName="/ppt/media/image2.wmf" ContentType="image/x-wmf"/>
  <Override PartName="/ppt/media/image13.png" ContentType="image/png"/>
  <Override PartName="/ppt/media/image30.jpeg" ContentType="image/jpeg"/>
  <Override PartName="/ppt/media/image32.png" ContentType="image/png"/>
  <Override PartName="/ppt/media/image6.png" ContentType="image/png"/>
  <Override PartName="/ppt/media/image15.png" ContentType="image/png"/>
  <Override PartName="/ppt/media/image7.svg" ContentType="image/svg"/>
  <Override PartName="/ppt/media/image5.wmf" ContentType="image/x-wmf"/>
  <Override PartName="/ppt/media/image14.png" ContentType="image/png"/>
  <Override PartName="/ppt/media/image26.jpeg" ContentType="image/jpeg"/>
  <Override PartName="/ppt/media/image16.jpeg" ContentType="image/jpeg"/>
  <Override PartName="/ppt/media/image18.png" ContentType="image/png"/>
  <Override PartName="/ppt/media/image20.png" ContentType="image/png"/>
  <Override PartName="/ppt/media/image29.svg" ContentType="image/svg"/>
  <Override PartName="/ppt/media/image19.jpeg" ContentType="image/jpeg"/>
  <Override PartName="/ppt/media/image21.png" ContentType="image/png"/>
  <Override PartName="/ppt/media/image1.jpeg" ContentType="image/jpeg"/>
  <Override PartName="/ppt/media/image23.jpeg" ContentType="image/jpeg"/>
  <Override PartName="/ppt/media/image10.png" ContentType="image/png"/>
  <Override PartName="/ppt/media/image24.png" ContentType="image/png"/>
  <Override PartName="/ppt/slideLayouts/slideLayout22.xml" ContentType="application/vnd.openxmlformats-officedocument.presentationml.slideLayout+xml"/>
  <Override PartName="/ppt/slideLayouts/_rels/slideLayout20.xml.rels" ContentType="application/vnd.openxmlformats-package.relationships+xml"/>
  <Override PartName="/ppt/slideLayouts/_rels/slideLayout18.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2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slideLayout21.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30.xml" ContentType="application/vnd.openxmlformats-officedocument.presentationml.slideLayout+xml"/>
  <Override PartName="/ppt/slideLayouts/slideLayout11.xml" ContentType="application/vnd.openxmlformats-officedocument.presentationml.slideLayout+xml"/>
  <Override PartName="/ppt/slideLayouts/slideLayout29.xml" ContentType="application/vnd.openxmlformats-officedocument.presentationml.slideLayout+xml"/>
  <Override PartName="/ppt/slideLayouts/slideLayout7.xml" ContentType="application/vnd.openxmlformats-officedocument.presentationml.slideLayout+xml"/>
  <Override PartName="/ppt/slideLayouts/slideLayout3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46.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93" r:id="rId22"/>
    <p:sldMasterId id="2147483695" r:id="rId23"/>
    <p:sldMasterId id="2147483697" r:id="rId24"/>
    <p:sldMasterId id="2147483699" r:id="rId25"/>
    <p:sldMasterId id="2147483701" r:id="rId26"/>
    <p:sldMasterId id="2147483703" r:id="rId27"/>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 id="299" r:id="rId71"/>
    <p:sldId id="300" r:id="rId72"/>
    <p:sldId id="301" r:id="rId7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 Target="slides/slide1.xml"/><Relationship Id="rId29" Type="http://schemas.openxmlformats.org/officeDocument/2006/relationships/slide" Target="slides/slide2.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Relationship Id="rId53" Type="http://schemas.openxmlformats.org/officeDocument/2006/relationships/slide" Target="slides/slide26.xml"/><Relationship Id="rId54" Type="http://schemas.openxmlformats.org/officeDocument/2006/relationships/slide" Target="slides/slide27.xml"/><Relationship Id="rId55" Type="http://schemas.openxmlformats.org/officeDocument/2006/relationships/slide" Target="slides/slide28.xml"/><Relationship Id="rId56" Type="http://schemas.openxmlformats.org/officeDocument/2006/relationships/slide" Target="slides/slide29.xml"/><Relationship Id="rId57" Type="http://schemas.openxmlformats.org/officeDocument/2006/relationships/slide" Target="slides/slide30.xml"/><Relationship Id="rId58" Type="http://schemas.openxmlformats.org/officeDocument/2006/relationships/slide" Target="slides/slide31.xml"/><Relationship Id="rId59" Type="http://schemas.openxmlformats.org/officeDocument/2006/relationships/slide" Target="slides/slide32.xml"/><Relationship Id="rId60" Type="http://schemas.openxmlformats.org/officeDocument/2006/relationships/slide" Target="slides/slide33.xml"/><Relationship Id="rId61" Type="http://schemas.openxmlformats.org/officeDocument/2006/relationships/slide" Target="slides/slide34.xml"/><Relationship Id="rId62" Type="http://schemas.openxmlformats.org/officeDocument/2006/relationships/slide" Target="slides/slide35.xml"/><Relationship Id="rId63" Type="http://schemas.openxmlformats.org/officeDocument/2006/relationships/slide" Target="slides/slide36.xml"/><Relationship Id="rId64" Type="http://schemas.openxmlformats.org/officeDocument/2006/relationships/slide" Target="slides/slide37.xml"/><Relationship Id="rId65" Type="http://schemas.openxmlformats.org/officeDocument/2006/relationships/slide" Target="slides/slide38.xml"/><Relationship Id="rId66" Type="http://schemas.openxmlformats.org/officeDocument/2006/relationships/slide" Target="slides/slide39.xml"/><Relationship Id="rId67" Type="http://schemas.openxmlformats.org/officeDocument/2006/relationships/slide" Target="slides/slide40.xml"/><Relationship Id="rId68" Type="http://schemas.openxmlformats.org/officeDocument/2006/relationships/slide" Target="slides/slide41.xml"/><Relationship Id="rId69" Type="http://schemas.openxmlformats.org/officeDocument/2006/relationships/slide" Target="slides/slide42.xml"/><Relationship Id="rId70" Type="http://schemas.openxmlformats.org/officeDocument/2006/relationships/slide" Target="slides/slide43.xml"/><Relationship Id="rId71" Type="http://schemas.openxmlformats.org/officeDocument/2006/relationships/slide" Target="slides/slide44.xml"/><Relationship Id="rId72" Type="http://schemas.openxmlformats.org/officeDocument/2006/relationships/slide" Target="slides/slide45.xml"/><Relationship Id="rId73" Type="http://schemas.openxmlformats.org/officeDocument/2006/relationships/slide" Target="slides/slide46.xml"/><Relationship Id="rId74"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257E4C-1FAC-4644-9EE5-9C98D2247286}"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14C529D9-07A4-3748-B836-5C29FF9C7A44}">
      <dgm:prSet/>
      <dgm:spPr/>
      <dgm:t>
        <a:bodyPr/>
        <a:lstStyle/>
        <a:p>
          <a:r>
            <a:rPr lang="en-US"/>
            <a:t>Faculty</a:t>
          </a:r>
        </a:p>
      </dgm:t>
    </dgm:pt>
    <dgm:pt modelId="{4E61A663-DD50-494A-BF46-AAA33BE145C4}" type="parTrans" cxnId="{0493E834-9889-2844-928A-5070EBA6D4A0}">
      <dgm:prSet/>
      <dgm:spPr/>
      <dgm:t>
        <a:bodyPr/>
        <a:lstStyle/>
        <a:p>
          <a:endParaRPr lang="en-US"/>
        </a:p>
      </dgm:t>
    </dgm:pt>
    <dgm:pt modelId="{272F6F7F-A77B-D34C-A6FB-2DA1CC647D37}" type="sibTrans" cxnId="{0493E834-9889-2844-928A-5070EBA6D4A0}">
      <dgm:prSet/>
      <dgm:spPr/>
      <dgm:t>
        <a:bodyPr/>
        <a:lstStyle/>
        <a:p>
          <a:endParaRPr lang="en-US"/>
        </a:p>
      </dgm:t>
    </dgm:pt>
    <dgm:pt modelId="{7DFEDCB6-20DA-7644-A0FA-892F8A1A983C}">
      <dgm:prSet/>
      <dgm:spPr/>
      <dgm:t>
        <a:bodyPr/>
        <a:lstStyle/>
        <a:p>
          <a:r>
            <a:rPr lang="en-US"/>
            <a:t>New Students</a:t>
          </a:r>
        </a:p>
      </dgm:t>
    </dgm:pt>
    <dgm:pt modelId="{BF1DB059-C798-2542-AE3E-E663AB08F86B}" type="parTrans" cxnId="{3022103D-21AB-7A45-95FE-04164665E809}">
      <dgm:prSet/>
      <dgm:spPr/>
      <dgm:t>
        <a:bodyPr/>
        <a:lstStyle/>
        <a:p>
          <a:endParaRPr lang="en-US"/>
        </a:p>
      </dgm:t>
    </dgm:pt>
    <dgm:pt modelId="{6B873424-1B90-7144-81BA-ECA83336221D}" type="sibTrans" cxnId="{3022103D-21AB-7A45-95FE-04164665E809}">
      <dgm:prSet/>
      <dgm:spPr/>
      <dgm:t>
        <a:bodyPr/>
        <a:lstStyle/>
        <a:p>
          <a:endParaRPr lang="en-US"/>
        </a:p>
      </dgm:t>
    </dgm:pt>
    <dgm:pt modelId="{95D3ADE3-14F9-BC4B-A63F-C48C62A19EE2}">
      <dgm:prSet/>
      <dgm:spPr/>
      <dgm:t>
        <a:bodyPr/>
        <a:lstStyle/>
        <a:p>
          <a:r>
            <a:rPr lang="en-US"/>
            <a:t>Alumni</a:t>
          </a:r>
        </a:p>
      </dgm:t>
    </dgm:pt>
    <dgm:pt modelId="{445D4254-5449-614A-805E-C3A9EB5F2BFD}" type="parTrans" cxnId="{AD60AF51-14BE-7443-9460-981ACDD73002}">
      <dgm:prSet/>
      <dgm:spPr/>
      <dgm:t>
        <a:bodyPr/>
        <a:lstStyle/>
        <a:p>
          <a:endParaRPr lang="en-US"/>
        </a:p>
      </dgm:t>
    </dgm:pt>
    <dgm:pt modelId="{77C7B75B-F9FA-4E44-8554-810DBC24073B}" type="sibTrans" cxnId="{AD60AF51-14BE-7443-9460-981ACDD73002}">
      <dgm:prSet/>
      <dgm:spPr/>
      <dgm:t>
        <a:bodyPr/>
        <a:lstStyle/>
        <a:p>
          <a:endParaRPr lang="en-US"/>
        </a:p>
      </dgm:t>
    </dgm:pt>
    <dgm:pt modelId="{6B3307B4-4E05-BC44-A3EA-DD01C7916191}" type="pres">
      <dgm:prSet presAssocID="{65257E4C-1FAC-4644-9EE5-9C98D2247286}" presName="Name0" presStyleCnt="0">
        <dgm:presLayoutVars>
          <dgm:chPref val="3"/>
          <dgm:dir/>
          <dgm:animLvl val="lvl"/>
          <dgm:resizeHandles/>
        </dgm:presLayoutVars>
      </dgm:prSet>
      <dgm:spPr/>
    </dgm:pt>
    <dgm:pt modelId="{02F26043-DB91-FE4F-8679-2F3A47655612}" type="pres">
      <dgm:prSet presAssocID="{14C529D9-07A4-3748-B836-5C29FF9C7A44}" presName="horFlow" presStyleCnt="0"/>
      <dgm:spPr/>
    </dgm:pt>
    <dgm:pt modelId="{52F4AE0F-B454-FD4B-83E9-B1898B42758F}" type="pres">
      <dgm:prSet presAssocID="{14C529D9-07A4-3748-B836-5C29FF9C7A44}" presName="bigChev" presStyleLbl="node1" presStyleIdx="0" presStyleCnt="3"/>
      <dgm:spPr/>
    </dgm:pt>
    <dgm:pt modelId="{96B515A0-98C8-9040-B427-5AF2BC084C06}" type="pres">
      <dgm:prSet presAssocID="{14C529D9-07A4-3748-B836-5C29FF9C7A44}" presName="vSp" presStyleCnt="0"/>
      <dgm:spPr/>
    </dgm:pt>
    <dgm:pt modelId="{83C121E6-569D-1647-A68D-DD3483E5759F}" type="pres">
      <dgm:prSet presAssocID="{7DFEDCB6-20DA-7644-A0FA-892F8A1A983C}" presName="horFlow" presStyleCnt="0"/>
      <dgm:spPr/>
    </dgm:pt>
    <dgm:pt modelId="{69E3D87D-5E6C-774D-A065-A3970F087CF8}" type="pres">
      <dgm:prSet presAssocID="{7DFEDCB6-20DA-7644-A0FA-892F8A1A983C}" presName="bigChev" presStyleLbl="node1" presStyleIdx="1" presStyleCnt="3"/>
      <dgm:spPr/>
    </dgm:pt>
    <dgm:pt modelId="{2C9E806A-F6E9-3342-BF6B-1ACED4F8DC78}" type="pres">
      <dgm:prSet presAssocID="{7DFEDCB6-20DA-7644-A0FA-892F8A1A983C}" presName="vSp" presStyleCnt="0"/>
      <dgm:spPr/>
    </dgm:pt>
    <dgm:pt modelId="{79539D72-B084-094F-A9F3-F99FC6C83480}" type="pres">
      <dgm:prSet presAssocID="{95D3ADE3-14F9-BC4B-A63F-C48C62A19EE2}" presName="horFlow" presStyleCnt="0"/>
      <dgm:spPr/>
    </dgm:pt>
    <dgm:pt modelId="{561FB093-37FA-6743-9951-8F12C28890D2}" type="pres">
      <dgm:prSet presAssocID="{95D3ADE3-14F9-BC4B-A63F-C48C62A19EE2}" presName="bigChev" presStyleLbl="node1" presStyleIdx="2" presStyleCnt="3"/>
      <dgm:spPr/>
    </dgm:pt>
  </dgm:ptLst>
  <dgm:cxnLst>
    <dgm:cxn modelId="{E5A8E82B-3468-1E41-BE06-A5B15CE65DEC}" type="presOf" srcId="{14C529D9-07A4-3748-B836-5C29FF9C7A44}" destId="{52F4AE0F-B454-FD4B-83E9-B1898B42758F}" srcOrd="0" destOrd="0" presId="urn:microsoft.com/office/officeart/2005/8/layout/lProcess3"/>
    <dgm:cxn modelId="{0493E834-9889-2844-928A-5070EBA6D4A0}" srcId="{65257E4C-1FAC-4644-9EE5-9C98D2247286}" destId="{14C529D9-07A4-3748-B836-5C29FF9C7A44}" srcOrd="0" destOrd="0" parTransId="{4E61A663-DD50-494A-BF46-AAA33BE145C4}" sibTransId="{272F6F7F-A77B-D34C-A6FB-2DA1CC647D37}"/>
    <dgm:cxn modelId="{3022103D-21AB-7A45-95FE-04164665E809}" srcId="{65257E4C-1FAC-4644-9EE5-9C98D2247286}" destId="{7DFEDCB6-20DA-7644-A0FA-892F8A1A983C}" srcOrd="1" destOrd="0" parTransId="{BF1DB059-C798-2542-AE3E-E663AB08F86B}" sibTransId="{6B873424-1B90-7144-81BA-ECA83336221D}"/>
    <dgm:cxn modelId="{AD60AF51-14BE-7443-9460-981ACDD73002}" srcId="{65257E4C-1FAC-4644-9EE5-9C98D2247286}" destId="{95D3ADE3-14F9-BC4B-A63F-C48C62A19EE2}" srcOrd="2" destOrd="0" parTransId="{445D4254-5449-614A-805E-C3A9EB5F2BFD}" sibTransId="{77C7B75B-F9FA-4E44-8554-810DBC24073B}"/>
    <dgm:cxn modelId="{56F68A5F-C065-F34D-80F6-F0C764C87348}" type="presOf" srcId="{95D3ADE3-14F9-BC4B-A63F-C48C62A19EE2}" destId="{561FB093-37FA-6743-9951-8F12C28890D2}" srcOrd="0" destOrd="0" presId="urn:microsoft.com/office/officeart/2005/8/layout/lProcess3"/>
    <dgm:cxn modelId="{34D08A8E-7711-334A-A410-C85B3E1D4337}" type="presOf" srcId="{7DFEDCB6-20DA-7644-A0FA-892F8A1A983C}" destId="{69E3D87D-5E6C-774D-A065-A3970F087CF8}" srcOrd="0" destOrd="0" presId="urn:microsoft.com/office/officeart/2005/8/layout/lProcess3"/>
    <dgm:cxn modelId="{C0D8BCF1-B423-D248-B23D-35D0492E4FC2}" type="presOf" srcId="{65257E4C-1FAC-4644-9EE5-9C98D2247286}" destId="{6B3307B4-4E05-BC44-A3EA-DD01C7916191}" srcOrd="0" destOrd="0" presId="urn:microsoft.com/office/officeart/2005/8/layout/lProcess3"/>
    <dgm:cxn modelId="{8B87C8B9-AAC1-934D-9758-98A3E666873B}" type="presParOf" srcId="{6B3307B4-4E05-BC44-A3EA-DD01C7916191}" destId="{02F26043-DB91-FE4F-8679-2F3A47655612}" srcOrd="0" destOrd="0" presId="urn:microsoft.com/office/officeart/2005/8/layout/lProcess3"/>
    <dgm:cxn modelId="{4E4551CC-0FB7-8A49-8A9B-F5D1C0B39929}" type="presParOf" srcId="{02F26043-DB91-FE4F-8679-2F3A47655612}" destId="{52F4AE0F-B454-FD4B-83E9-B1898B42758F}" srcOrd="0" destOrd="0" presId="urn:microsoft.com/office/officeart/2005/8/layout/lProcess3"/>
    <dgm:cxn modelId="{61324701-3752-F24B-AD11-78F1C439FDF9}" type="presParOf" srcId="{6B3307B4-4E05-BC44-A3EA-DD01C7916191}" destId="{96B515A0-98C8-9040-B427-5AF2BC084C06}" srcOrd="1" destOrd="0" presId="urn:microsoft.com/office/officeart/2005/8/layout/lProcess3"/>
    <dgm:cxn modelId="{B6F6D234-4654-6C4D-888F-78F6A63B6C74}" type="presParOf" srcId="{6B3307B4-4E05-BC44-A3EA-DD01C7916191}" destId="{83C121E6-569D-1647-A68D-DD3483E5759F}" srcOrd="2" destOrd="0" presId="urn:microsoft.com/office/officeart/2005/8/layout/lProcess3"/>
    <dgm:cxn modelId="{5B71A699-B955-8541-AEE1-4028924B9DEB}" type="presParOf" srcId="{83C121E6-569D-1647-A68D-DD3483E5759F}" destId="{69E3D87D-5E6C-774D-A065-A3970F087CF8}" srcOrd="0" destOrd="0" presId="urn:microsoft.com/office/officeart/2005/8/layout/lProcess3"/>
    <dgm:cxn modelId="{EBC8E962-0355-1343-9B88-2A50B6548098}" type="presParOf" srcId="{6B3307B4-4E05-BC44-A3EA-DD01C7916191}" destId="{2C9E806A-F6E9-3342-BF6B-1ACED4F8DC78}" srcOrd="3" destOrd="0" presId="urn:microsoft.com/office/officeart/2005/8/layout/lProcess3"/>
    <dgm:cxn modelId="{A3D38EA6-FB8A-FE4D-A9FC-B4502D4D67D3}" type="presParOf" srcId="{6B3307B4-4E05-BC44-A3EA-DD01C7916191}" destId="{79539D72-B084-094F-A9F3-F99FC6C83480}" srcOrd="4" destOrd="0" presId="urn:microsoft.com/office/officeart/2005/8/layout/lProcess3"/>
    <dgm:cxn modelId="{5B87978C-7E68-E942-A1A6-63F41277ADD6}" type="presParOf" srcId="{79539D72-B084-094F-A9F3-F99FC6C83480}" destId="{561FB093-37FA-6743-9951-8F12C28890D2}"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BA386D-D92B-6F4C-9A30-98461EC5485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29662B57-C245-7544-9485-3662929CF360}">
      <dgm:prSet phldrT="[Text]" custT="1"/>
      <dgm:spPr/>
      <dgm:t>
        <a:bodyPr/>
        <a:lstStyle/>
        <a:p>
          <a:r>
            <a:rPr lang="en-US" sz="2400" baseline="0" dirty="0">
              <a:latin typeface="Aptos Display" panose="020B0004020202020204" pitchFamily="34" charset="0"/>
            </a:rPr>
            <a:t>Awarding degrees since 1968</a:t>
          </a:r>
        </a:p>
      </dgm:t>
    </dgm:pt>
    <dgm:pt modelId="{710FB9B7-4181-FD45-A21D-93227DA6E4C3}" type="parTrans" cxnId="{69952D2B-69D3-884D-A9B1-660130F4A278}">
      <dgm:prSet/>
      <dgm:spPr/>
      <dgm:t>
        <a:bodyPr/>
        <a:lstStyle/>
        <a:p>
          <a:endParaRPr lang="en-US"/>
        </a:p>
      </dgm:t>
    </dgm:pt>
    <dgm:pt modelId="{47E83247-9A19-6647-A62C-AFD96A4E54CD}" type="sibTrans" cxnId="{69952D2B-69D3-884D-A9B1-660130F4A278}">
      <dgm:prSet/>
      <dgm:spPr/>
      <dgm:t>
        <a:bodyPr/>
        <a:lstStyle/>
        <a:p>
          <a:endParaRPr lang="en-US"/>
        </a:p>
      </dgm:t>
    </dgm:pt>
    <dgm:pt modelId="{202E5FB3-7360-E143-BD07-29247FAC7AC8}">
      <dgm:prSet phldrT="[Text]" custT="1"/>
      <dgm:spPr/>
      <dgm:t>
        <a:bodyPr/>
        <a:lstStyle/>
        <a:p>
          <a:r>
            <a:rPr lang="en-US" sz="2400" baseline="0" dirty="0">
              <a:latin typeface="Aptos Display" panose="020B0004020202020204" pitchFamily="34" charset="0"/>
            </a:rPr>
            <a:t>The only public MPA in OC</a:t>
          </a:r>
        </a:p>
      </dgm:t>
    </dgm:pt>
    <dgm:pt modelId="{86A08826-F263-4647-8912-D22FD21AD3EE}" type="parTrans" cxnId="{F440D420-8DFB-8D4E-9BA8-82335CA28CB2}">
      <dgm:prSet/>
      <dgm:spPr/>
      <dgm:t>
        <a:bodyPr/>
        <a:lstStyle/>
        <a:p>
          <a:endParaRPr lang="en-US"/>
        </a:p>
      </dgm:t>
    </dgm:pt>
    <dgm:pt modelId="{26D98A87-995C-9144-9BBA-732324E5AD74}" type="sibTrans" cxnId="{F440D420-8DFB-8D4E-9BA8-82335CA28CB2}">
      <dgm:prSet/>
      <dgm:spPr/>
      <dgm:t>
        <a:bodyPr/>
        <a:lstStyle/>
        <a:p>
          <a:endParaRPr lang="en-US"/>
        </a:p>
      </dgm:t>
    </dgm:pt>
    <dgm:pt modelId="{963EAB14-053E-A840-944B-66A936B8FA0D}">
      <dgm:prSet phldrT="[Text]" custT="1"/>
      <dgm:spPr/>
      <dgm:t>
        <a:bodyPr/>
        <a:lstStyle/>
        <a:p>
          <a:r>
            <a:rPr lang="en-US" sz="2400" baseline="0" dirty="0">
              <a:latin typeface="Aptos Display" panose="020B0004020202020204" pitchFamily="34" charset="0"/>
            </a:rPr>
            <a:t>93 Students in the Program</a:t>
          </a:r>
        </a:p>
      </dgm:t>
    </dgm:pt>
    <dgm:pt modelId="{CC581E94-A801-0E46-8BC9-CEA3A9F79421}" type="parTrans" cxnId="{323989EF-18A0-0442-8AF7-F027956726E8}">
      <dgm:prSet/>
      <dgm:spPr/>
      <dgm:t>
        <a:bodyPr/>
        <a:lstStyle/>
        <a:p>
          <a:endParaRPr lang="en-US"/>
        </a:p>
      </dgm:t>
    </dgm:pt>
    <dgm:pt modelId="{9D1055CA-7F5B-7949-B831-476856D7B102}" type="sibTrans" cxnId="{323989EF-18A0-0442-8AF7-F027956726E8}">
      <dgm:prSet/>
      <dgm:spPr/>
      <dgm:t>
        <a:bodyPr/>
        <a:lstStyle/>
        <a:p>
          <a:endParaRPr lang="en-US"/>
        </a:p>
      </dgm:t>
    </dgm:pt>
    <dgm:pt modelId="{F599244B-DF44-414C-B660-353CFA28C820}">
      <dgm:prSet phldrT="[Text]" custT="1"/>
      <dgm:spPr/>
      <dgm:t>
        <a:bodyPr/>
        <a:lstStyle/>
        <a:p>
          <a:r>
            <a:rPr lang="en-US" sz="2400" baseline="0" dirty="0">
              <a:latin typeface="Aptos Display" panose="020B0004020202020204" pitchFamily="34" charset="0"/>
            </a:rPr>
            <a:t>~30 Graduates each Year</a:t>
          </a:r>
        </a:p>
      </dgm:t>
    </dgm:pt>
    <dgm:pt modelId="{1ECA2750-50A8-E647-A7EE-600152D73BC2}" type="parTrans" cxnId="{33BB1EF5-C2A1-5D40-906D-26594A00CC7E}">
      <dgm:prSet/>
      <dgm:spPr/>
      <dgm:t>
        <a:bodyPr/>
        <a:lstStyle/>
        <a:p>
          <a:endParaRPr lang="en-US"/>
        </a:p>
      </dgm:t>
    </dgm:pt>
    <dgm:pt modelId="{B0B9EDFF-439C-7144-883E-E1CE610C36B1}" type="sibTrans" cxnId="{33BB1EF5-C2A1-5D40-906D-26594A00CC7E}">
      <dgm:prSet/>
      <dgm:spPr/>
      <dgm:t>
        <a:bodyPr/>
        <a:lstStyle/>
        <a:p>
          <a:endParaRPr lang="en-US"/>
        </a:p>
      </dgm:t>
    </dgm:pt>
    <dgm:pt modelId="{1EDCA04B-0DFA-E444-ABAE-7376511E1AB1}">
      <dgm:prSet phldrT="[Text]" custT="1"/>
      <dgm:spPr/>
      <dgm:t>
        <a:bodyPr/>
        <a:lstStyle/>
        <a:p>
          <a:r>
            <a:rPr lang="en-US" sz="2400" baseline="0" dirty="0">
              <a:latin typeface="Aptos Display" panose="020B0004020202020204" pitchFamily="34" charset="0"/>
            </a:rPr>
            <a:t>Four Concentrations</a:t>
          </a:r>
        </a:p>
      </dgm:t>
    </dgm:pt>
    <dgm:pt modelId="{E72388C4-A0AE-1645-8C8B-189D6994F171}" type="parTrans" cxnId="{2B817AC6-2751-1B49-A09D-461ADAD8AF08}">
      <dgm:prSet/>
      <dgm:spPr/>
      <dgm:t>
        <a:bodyPr/>
        <a:lstStyle/>
        <a:p>
          <a:endParaRPr lang="en-US"/>
        </a:p>
      </dgm:t>
    </dgm:pt>
    <dgm:pt modelId="{5685BF55-A8F5-7044-8270-45482D8C14E9}" type="sibTrans" cxnId="{2B817AC6-2751-1B49-A09D-461ADAD8AF08}">
      <dgm:prSet/>
      <dgm:spPr/>
      <dgm:t>
        <a:bodyPr/>
        <a:lstStyle/>
        <a:p>
          <a:endParaRPr lang="en-US"/>
        </a:p>
      </dgm:t>
    </dgm:pt>
    <dgm:pt modelId="{37367D67-ADA4-0C49-800F-B69B3F607986}">
      <dgm:prSet custT="1"/>
      <dgm:spPr/>
      <dgm:t>
        <a:bodyPr/>
        <a:lstStyle/>
        <a:p>
          <a:r>
            <a:rPr lang="en-US" sz="2400" baseline="0" dirty="0">
              <a:latin typeface="Aptos Display" panose="020B0004020202020204" pitchFamily="34" charset="0"/>
            </a:rPr>
            <a:t>Three years is typical to complete the program</a:t>
          </a:r>
        </a:p>
      </dgm:t>
    </dgm:pt>
    <dgm:pt modelId="{4F7F7CEF-142D-D945-B1B1-8E242BDF7DA5}" type="parTrans" cxnId="{7FFAA0B3-ED9B-4641-ACD1-85D62950FC30}">
      <dgm:prSet/>
      <dgm:spPr/>
      <dgm:t>
        <a:bodyPr/>
        <a:lstStyle/>
        <a:p>
          <a:endParaRPr lang="en-US"/>
        </a:p>
      </dgm:t>
    </dgm:pt>
    <dgm:pt modelId="{80D90B51-2FFE-5A4E-AE36-4749094A29AC}" type="sibTrans" cxnId="{7FFAA0B3-ED9B-4641-ACD1-85D62950FC30}">
      <dgm:prSet/>
      <dgm:spPr/>
      <dgm:t>
        <a:bodyPr/>
        <a:lstStyle/>
        <a:p>
          <a:endParaRPr lang="en-US"/>
        </a:p>
      </dgm:t>
    </dgm:pt>
    <dgm:pt modelId="{1FA056E5-4DD9-B948-8BF2-6D307A947DD2}" type="pres">
      <dgm:prSet presAssocID="{EEBA386D-D92B-6F4C-9A30-98461EC54854}" presName="diagram" presStyleCnt="0">
        <dgm:presLayoutVars>
          <dgm:dir/>
          <dgm:resizeHandles val="exact"/>
        </dgm:presLayoutVars>
      </dgm:prSet>
      <dgm:spPr/>
    </dgm:pt>
    <dgm:pt modelId="{8CE6EB37-21DF-654D-8790-07810FD7C345}" type="pres">
      <dgm:prSet presAssocID="{29662B57-C245-7544-9485-3662929CF360}" presName="node" presStyleLbl="node1" presStyleIdx="0" presStyleCnt="6">
        <dgm:presLayoutVars>
          <dgm:bulletEnabled val="1"/>
        </dgm:presLayoutVars>
      </dgm:prSet>
      <dgm:spPr/>
    </dgm:pt>
    <dgm:pt modelId="{005767E5-B165-9C48-A8EE-5919725C055A}" type="pres">
      <dgm:prSet presAssocID="{47E83247-9A19-6647-A62C-AFD96A4E54CD}" presName="sibTrans" presStyleCnt="0"/>
      <dgm:spPr/>
    </dgm:pt>
    <dgm:pt modelId="{02124D9E-EC7D-E642-9E5D-982CA486F3CF}" type="pres">
      <dgm:prSet presAssocID="{202E5FB3-7360-E143-BD07-29247FAC7AC8}" presName="node" presStyleLbl="node1" presStyleIdx="1" presStyleCnt="6">
        <dgm:presLayoutVars>
          <dgm:bulletEnabled val="1"/>
        </dgm:presLayoutVars>
      </dgm:prSet>
      <dgm:spPr/>
    </dgm:pt>
    <dgm:pt modelId="{010D3400-C1EC-2A40-9900-80E5BB238007}" type="pres">
      <dgm:prSet presAssocID="{26D98A87-995C-9144-9BBA-732324E5AD74}" presName="sibTrans" presStyleCnt="0"/>
      <dgm:spPr/>
    </dgm:pt>
    <dgm:pt modelId="{08FC10C2-772C-9249-B4F3-C5B8A80AD95B}" type="pres">
      <dgm:prSet presAssocID="{963EAB14-053E-A840-944B-66A936B8FA0D}" presName="node" presStyleLbl="node1" presStyleIdx="2" presStyleCnt="6">
        <dgm:presLayoutVars>
          <dgm:bulletEnabled val="1"/>
        </dgm:presLayoutVars>
      </dgm:prSet>
      <dgm:spPr/>
    </dgm:pt>
    <dgm:pt modelId="{CDD6F5AC-E8E6-324A-AF31-4051BC1ABEF4}" type="pres">
      <dgm:prSet presAssocID="{9D1055CA-7F5B-7949-B831-476856D7B102}" presName="sibTrans" presStyleCnt="0"/>
      <dgm:spPr/>
    </dgm:pt>
    <dgm:pt modelId="{C5A474E3-BD37-4940-8206-777F264BEF77}" type="pres">
      <dgm:prSet presAssocID="{F599244B-DF44-414C-B660-353CFA28C820}" presName="node" presStyleLbl="node1" presStyleIdx="3" presStyleCnt="6">
        <dgm:presLayoutVars>
          <dgm:bulletEnabled val="1"/>
        </dgm:presLayoutVars>
      </dgm:prSet>
      <dgm:spPr/>
    </dgm:pt>
    <dgm:pt modelId="{7001CFF9-4D80-0D4E-8BB5-B251AAAF16D2}" type="pres">
      <dgm:prSet presAssocID="{B0B9EDFF-439C-7144-883E-E1CE610C36B1}" presName="sibTrans" presStyleCnt="0"/>
      <dgm:spPr/>
    </dgm:pt>
    <dgm:pt modelId="{E9CFF2C1-1D8B-7F4E-BCF0-FF309A5D24B4}" type="pres">
      <dgm:prSet presAssocID="{1EDCA04B-0DFA-E444-ABAE-7376511E1AB1}" presName="node" presStyleLbl="node1" presStyleIdx="4" presStyleCnt="6">
        <dgm:presLayoutVars>
          <dgm:bulletEnabled val="1"/>
        </dgm:presLayoutVars>
      </dgm:prSet>
      <dgm:spPr/>
    </dgm:pt>
    <dgm:pt modelId="{4AFC0943-E459-B14D-9A97-FA37B0E21352}" type="pres">
      <dgm:prSet presAssocID="{5685BF55-A8F5-7044-8270-45482D8C14E9}" presName="sibTrans" presStyleCnt="0"/>
      <dgm:spPr/>
    </dgm:pt>
    <dgm:pt modelId="{FECED52A-DB30-304A-8FDA-7D30A0C339F9}" type="pres">
      <dgm:prSet presAssocID="{37367D67-ADA4-0C49-800F-B69B3F607986}" presName="node" presStyleLbl="node1" presStyleIdx="5" presStyleCnt="6">
        <dgm:presLayoutVars>
          <dgm:bulletEnabled val="1"/>
        </dgm:presLayoutVars>
      </dgm:prSet>
      <dgm:spPr/>
    </dgm:pt>
  </dgm:ptLst>
  <dgm:cxnLst>
    <dgm:cxn modelId="{F440D420-8DFB-8D4E-9BA8-82335CA28CB2}" srcId="{EEBA386D-D92B-6F4C-9A30-98461EC54854}" destId="{202E5FB3-7360-E143-BD07-29247FAC7AC8}" srcOrd="1" destOrd="0" parTransId="{86A08826-F263-4647-8912-D22FD21AD3EE}" sibTransId="{26D98A87-995C-9144-9BBA-732324E5AD74}"/>
    <dgm:cxn modelId="{1A1D8526-9CDF-F34A-B525-754D8595F6E6}" type="presOf" srcId="{963EAB14-053E-A840-944B-66A936B8FA0D}" destId="{08FC10C2-772C-9249-B4F3-C5B8A80AD95B}" srcOrd="0" destOrd="0" presId="urn:microsoft.com/office/officeart/2005/8/layout/default"/>
    <dgm:cxn modelId="{0B374B28-5C8B-F34A-B27C-37736EE1C685}" type="presOf" srcId="{29662B57-C245-7544-9485-3662929CF360}" destId="{8CE6EB37-21DF-654D-8790-07810FD7C345}" srcOrd="0" destOrd="0" presId="urn:microsoft.com/office/officeart/2005/8/layout/default"/>
    <dgm:cxn modelId="{58E56A28-93F2-6C45-A280-1092B70510FB}" type="presOf" srcId="{37367D67-ADA4-0C49-800F-B69B3F607986}" destId="{FECED52A-DB30-304A-8FDA-7D30A0C339F9}" srcOrd="0" destOrd="0" presId="urn:microsoft.com/office/officeart/2005/8/layout/default"/>
    <dgm:cxn modelId="{69952D2B-69D3-884D-A9B1-660130F4A278}" srcId="{EEBA386D-D92B-6F4C-9A30-98461EC54854}" destId="{29662B57-C245-7544-9485-3662929CF360}" srcOrd="0" destOrd="0" parTransId="{710FB9B7-4181-FD45-A21D-93227DA6E4C3}" sibTransId="{47E83247-9A19-6647-A62C-AFD96A4E54CD}"/>
    <dgm:cxn modelId="{BDC5753D-C17C-CF4F-A7BE-B8F51EE3CDFE}" type="presOf" srcId="{1EDCA04B-0DFA-E444-ABAE-7376511E1AB1}" destId="{E9CFF2C1-1D8B-7F4E-BCF0-FF309A5D24B4}" srcOrd="0" destOrd="0" presId="urn:microsoft.com/office/officeart/2005/8/layout/default"/>
    <dgm:cxn modelId="{971032A6-870D-3E42-967D-45E3A1D33B4B}" type="presOf" srcId="{F599244B-DF44-414C-B660-353CFA28C820}" destId="{C5A474E3-BD37-4940-8206-777F264BEF77}" srcOrd="0" destOrd="0" presId="urn:microsoft.com/office/officeart/2005/8/layout/default"/>
    <dgm:cxn modelId="{7FFAA0B3-ED9B-4641-ACD1-85D62950FC30}" srcId="{EEBA386D-D92B-6F4C-9A30-98461EC54854}" destId="{37367D67-ADA4-0C49-800F-B69B3F607986}" srcOrd="5" destOrd="0" parTransId="{4F7F7CEF-142D-D945-B1B1-8E242BDF7DA5}" sibTransId="{80D90B51-2FFE-5A4E-AE36-4749094A29AC}"/>
    <dgm:cxn modelId="{2B817AC6-2751-1B49-A09D-461ADAD8AF08}" srcId="{EEBA386D-D92B-6F4C-9A30-98461EC54854}" destId="{1EDCA04B-0DFA-E444-ABAE-7376511E1AB1}" srcOrd="4" destOrd="0" parTransId="{E72388C4-A0AE-1645-8C8B-189D6994F171}" sibTransId="{5685BF55-A8F5-7044-8270-45482D8C14E9}"/>
    <dgm:cxn modelId="{E144EEDA-47AA-1049-AF52-E5410A0183FB}" type="presOf" srcId="{EEBA386D-D92B-6F4C-9A30-98461EC54854}" destId="{1FA056E5-4DD9-B948-8BF2-6D307A947DD2}" srcOrd="0" destOrd="0" presId="urn:microsoft.com/office/officeart/2005/8/layout/default"/>
    <dgm:cxn modelId="{323989EF-18A0-0442-8AF7-F027956726E8}" srcId="{EEBA386D-D92B-6F4C-9A30-98461EC54854}" destId="{963EAB14-053E-A840-944B-66A936B8FA0D}" srcOrd="2" destOrd="0" parTransId="{CC581E94-A801-0E46-8BC9-CEA3A9F79421}" sibTransId="{9D1055CA-7F5B-7949-B831-476856D7B102}"/>
    <dgm:cxn modelId="{33BB1EF5-C2A1-5D40-906D-26594A00CC7E}" srcId="{EEBA386D-D92B-6F4C-9A30-98461EC54854}" destId="{F599244B-DF44-414C-B660-353CFA28C820}" srcOrd="3" destOrd="0" parTransId="{1ECA2750-50A8-E647-A7EE-600152D73BC2}" sibTransId="{B0B9EDFF-439C-7144-883E-E1CE610C36B1}"/>
    <dgm:cxn modelId="{9C46D3F9-BD6F-8B47-AD72-C55ED99061C0}" type="presOf" srcId="{202E5FB3-7360-E143-BD07-29247FAC7AC8}" destId="{02124D9E-EC7D-E642-9E5D-982CA486F3CF}" srcOrd="0" destOrd="0" presId="urn:microsoft.com/office/officeart/2005/8/layout/default"/>
    <dgm:cxn modelId="{FF911741-1757-BF42-959B-6FCBE4B31181}" type="presParOf" srcId="{1FA056E5-4DD9-B948-8BF2-6D307A947DD2}" destId="{8CE6EB37-21DF-654D-8790-07810FD7C345}" srcOrd="0" destOrd="0" presId="urn:microsoft.com/office/officeart/2005/8/layout/default"/>
    <dgm:cxn modelId="{E3F530FC-53F2-9E44-9DD0-B1AF777C6576}" type="presParOf" srcId="{1FA056E5-4DD9-B948-8BF2-6D307A947DD2}" destId="{005767E5-B165-9C48-A8EE-5919725C055A}" srcOrd="1" destOrd="0" presId="urn:microsoft.com/office/officeart/2005/8/layout/default"/>
    <dgm:cxn modelId="{444E1CEC-F53E-9743-81F6-B3C85EAEB6CD}" type="presParOf" srcId="{1FA056E5-4DD9-B948-8BF2-6D307A947DD2}" destId="{02124D9E-EC7D-E642-9E5D-982CA486F3CF}" srcOrd="2" destOrd="0" presId="urn:microsoft.com/office/officeart/2005/8/layout/default"/>
    <dgm:cxn modelId="{E84ECEDC-7A87-544F-A0B8-7B39F3C4A1FE}" type="presParOf" srcId="{1FA056E5-4DD9-B948-8BF2-6D307A947DD2}" destId="{010D3400-C1EC-2A40-9900-80E5BB238007}" srcOrd="3" destOrd="0" presId="urn:microsoft.com/office/officeart/2005/8/layout/default"/>
    <dgm:cxn modelId="{F027EEE1-A351-A442-AB3C-8EA6F697087D}" type="presParOf" srcId="{1FA056E5-4DD9-B948-8BF2-6D307A947DD2}" destId="{08FC10C2-772C-9249-B4F3-C5B8A80AD95B}" srcOrd="4" destOrd="0" presId="urn:microsoft.com/office/officeart/2005/8/layout/default"/>
    <dgm:cxn modelId="{875E2BD8-AFD3-DB49-9458-9E7A13BC9F3B}" type="presParOf" srcId="{1FA056E5-4DD9-B948-8BF2-6D307A947DD2}" destId="{CDD6F5AC-E8E6-324A-AF31-4051BC1ABEF4}" srcOrd="5" destOrd="0" presId="urn:microsoft.com/office/officeart/2005/8/layout/default"/>
    <dgm:cxn modelId="{BA667FA7-C2CB-C24C-BE64-A58935C43E0C}" type="presParOf" srcId="{1FA056E5-4DD9-B948-8BF2-6D307A947DD2}" destId="{C5A474E3-BD37-4940-8206-777F264BEF77}" srcOrd="6" destOrd="0" presId="urn:microsoft.com/office/officeart/2005/8/layout/default"/>
    <dgm:cxn modelId="{57C9A1F3-6B05-E747-BE9F-08909A77BA64}" type="presParOf" srcId="{1FA056E5-4DD9-B948-8BF2-6D307A947DD2}" destId="{7001CFF9-4D80-0D4E-8BB5-B251AAAF16D2}" srcOrd="7" destOrd="0" presId="urn:microsoft.com/office/officeart/2005/8/layout/default"/>
    <dgm:cxn modelId="{3B58FD39-DA30-D944-B988-FD2558741D4C}" type="presParOf" srcId="{1FA056E5-4DD9-B948-8BF2-6D307A947DD2}" destId="{E9CFF2C1-1D8B-7F4E-BCF0-FF309A5D24B4}" srcOrd="8" destOrd="0" presId="urn:microsoft.com/office/officeart/2005/8/layout/default"/>
    <dgm:cxn modelId="{9EBDC728-31D5-8547-96F3-B023D057E438}" type="presParOf" srcId="{1FA056E5-4DD9-B948-8BF2-6D307A947DD2}" destId="{4AFC0943-E459-B14D-9A97-FA37B0E21352}" srcOrd="9" destOrd="0" presId="urn:microsoft.com/office/officeart/2005/8/layout/default"/>
    <dgm:cxn modelId="{8838F65B-FDA9-C04F-9E0D-309678A47512}" type="presParOf" srcId="{1FA056E5-4DD9-B948-8BF2-6D307A947DD2}" destId="{FECED52A-DB30-304A-8FDA-7D30A0C339F9}" srcOrd="1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1F5E93-94C2-994E-9721-0655BBC1208E}"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BBE35536-ABB2-D848-9BEC-09CBB382E2B6}">
      <dgm:prSet phldrT="[Text]"/>
      <dgm:spPr/>
      <dgm:t>
        <a:bodyPr/>
        <a:lstStyle/>
        <a:p>
          <a:r>
            <a:rPr lang="en-US" dirty="0"/>
            <a:t>Our student to faculty ratio is 10.3—the lowest of any public MPA program in Southern California</a:t>
          </a:r>
        </a:p>
      </dgm:t>
    </dgm:pt>
    <dgm:pt modelId="{FE0D5ED3-C212-6344-9954-36A81633F90F}" type="parTrans" cxnId="{6964919F-FBDC-DC4B-BA43-3AD935275E36}">
      <dgm:prSet/>
      <dgm:spPr/>
      <dgm:t>
        <a:bodyPr/>
        <a:lstStyle/>
        <a:p>
          <a:endParaRPr lang="en-US"/>
        </a:p>
      </dgm:t>
    </dgm:pt>
    <dgm:pt modelId="{3AE3F2AD-AA85-494E-8F80-91B3D21E1078}" type="sibTrans" cxnId="{6964919F-FBDC-DC4B-BA43-3AD935275E36}">
      <dgm:prSet/>
      <dgm:spPr/>
      <dgm:t>
        <a:bodyPr/>
        <a:lstStyle/>
        <a:p>
          <a:endParaRPr lang="en-US"/>
        </a:p>
      </dgm:t>
    </dgm:pt>
    <dgm:pt modelId="{FBB2E3EF-B187-694E-A1DB-C1590D4351AF}">
      <dgm:prSet phldrT="[Text]"/>
      <dgm:spPr/>
      <dgm:t>
        <a:bodyPr/>
        <a:lstStyle/>
        <a:p>
          <a:r>
            <a:rPr lang="en-US" dirty="0"/>
            <a:t>1,200+ Alumni in our network serving in all levels of government, as well as nonprofit and private sectors</a:t>
          </a:r>
        </a:p>
      </dgm:t>
    </dgm:pt>
    <dgm:pt modelId="{B5D654E1-F49C-0448-B396-32772AB64E51}" type="parTrans" cxnId="{D997E443-C672-8B40-8FB1-B8F3528148C5}">
      <dgm:prSet/>
      <dgm:spPr/>
      <dgm:t>
        <a:bodyPr/>
        <a:lstStyle/>
        <a:p>
          <a:endParaRPr lang="en-US"/>
        </a:p>
      </dgm:t>
    </dgm:pt>
    <dgm:pt modelId="{A6FE65B3-E09C-B64A-ACF9-3A20E135FE74}" type="sibTrans" cxnId="{D997E443-C672-8B40-8FB1-B8F3528148C5}">
      <dgm:prSet/>
      <dgm:spPr/>
      <dgm:t>
        <a:bodyPr/>
        <a:lstStyle/>
        <a:p>
          <a:endParaRPr lang="en-US"/>
        </a:p>
      </dgm:t>
    </dgm:pt>
    <dgm:pt modelId="{34D8AAF8-B633-2C47-9F1C-A57629702019}">
      <dgm:prSet/>
      <dgm:spPr/>
      <dgm:t>
        <a:bodyPr/>
        <a:lstStyle/>
        <a:p>
          <a:r>
            <a:rPr lang="en-US" dirty="0"/>
            <a:t>We are the most selective public MPA program in Southern California</a:t>
          </a:r>
        </a:p>
      </dgm:t>
    </dgm:pt>
    <dgm:pt modelId="{E789F0BB-D858-F743-B171-BBE1332EFD4F}" type="parTrans" cxnId="{E464E049-F612-E44D-AD25-BE497FCF0E4B}">
      <dgm:prSet/>
      <dgm:spPr/>
      <dgm:t>
        <a:bodyPr/>
        <a:lstStyle/>
        <a:p>
          <a:endParaRPr lang="en-US"/>
        </a:p>
      </dgm:t>
    </dgm:pt>
    <dgm:pt modelId="{329B0AE1-023E-2845-BB0A-DE251ABD952D}" type="sibTrans" cxnId="{E464E049-F612-E44D-AD25-BE497FCF0E4B}">
      <dgm:prSet/>
      <dgm:spPr/>
      <dgm:t>
        <a:bodyPr/>
        <a:lstStyle/>
        <a:p>
          <a:endParaRPr lang="en-US"/>
        </a:p>
      </dgm:t>
    </dgm:pt>
    <dgm:pt modelId="{3D79EBC2-8AFA-FB45-A60F-7D5EABD237A1}">
      <dgm:prSet phldrT="[Text]"/>
      <dgm:spPr/>
      <dgm:t>
        <a:bodyPr/>
        <a:lstStyle/>
        <a:p>
          <a:r>
            <a:rPr lang="en-US" dirty="0"/>
            <a:t>Continuously accredited by the Network of Schools of Public Policy, Affairs, and Administration (NASPAA) since 1983</a:t>
          </a:r>
        </a:p>
      </dgm:t>
    </dgm:pt>
    <dgm:pt modelId="{642A7366-FB0B-814B-A857-5D75ECF4BD9D}" type="parTrans" cxnId="{0CB33D57-2E71-1347-98A3-4300D234EC75}">
      <dgm:prSet/>
      <dgm:spPr/>
    </dgm:pt>
    <dgm:pt modelId="{94F0FAEE-B9F4-D548-9073-05002EF32250}" type="sibTrans" cxnId="{0CB33D57-2E71-1347-98A3-4300D234EC75}">
      <dgm:prSet/>
      <dgm:spPr/>
    </dgm:pt>
    <dgm:pt modelId="{F0290C13-DDFE-7B4F-984C-0EDF8D97CCD0}" type="pres">
      <dgm:prSet presAssocID="{0B1F5E93-94C2-994E-9721-0655BBC1208E}" presName="linear" presStyleCnt="0">
        <dgm:presLayoutVars>
          <dgm:dir/>
          <dgm:animLvl val="lvl"/>
          <dgm:resizeHandles val="exact"/>
        </dgm:presLayoutVars>
      </dgm:prSet>
      <dgm:spPr/>
    </dgm:pt>
    <dgm:pt modelId="{0D87E83E-7D77-E344-ABBF-BFEFD513852E}" type="pres">
      <dgm:prSet presAssocID="{34D8AAF8-B633-2C47-9F1C-A57629702019}" presName="parentLin" presStyleCnt="0"/>
      <dgm:spPr/>
    </dgm:pt>
    <dgm:pt modelId="{83B41FB4-1BDC-D349-A6C2-929C4FA0FF20}" type="pres">
      <dgm:prSet presAssocID="{34D8AAF8-B633-2C47-9F1C-A57629702019}" presName="parentLeftMargin" presStyleLbl="node1" presStyleIdx="0" presStyleCnt="4"/>
      <dgm:spPr/>
    </dgm:pt>
    <dgm:pt modelId="{36F253B1-AB1D-3947-A1BC-66E7CAE7AE52}" type="pres">
      <dgm:prSet presAssocID="{34D8AAF8-B633-2C47-9F1C-A57629702019}" presName="parentText" presStyleLbl="node1" presStyleIdx="0" presStyleCnt="4">
        <dgm:presLayoutVars>
          <dgm:chMax val="0"/>
          <dgm:bulletEnabled val="1"/>
        </dgm:presLayoutVars>
      </dgm:prSet>
      <dgm:spPr/>
    </dgm:pt>
    <dgm:pt modelId="{74FB3896-458E-434F-82DB-BDD0FB7C467A}" type="pres">
      <dgm:prSet presAssocID="{34D8AAF8-B633-2C47-9F1C-A57629702019}" presName="negativeSpace" presStyleCnt="0"/>
      <dgm:spPr/>
    </dgm:pt>
    <dgm:pt modelId="{62900B45-83C6-054E-BEA3-77A9849C6208}" type="pres">
      <dgm:prSet presAssocID="{34D8AAF8-B633-2C47-9F1C-A57629702019}" presName="childText" presStyleLbl="conFgAcc1" presStyleIdx="0" presStyleCnt="4">
        <dgm:presLayoutVars>
          <dgm:bulletEnabled val="1"/>
        </dgm:presLayoutVars>
      </dgm:prSet>
      <dgm:spPr/>
    </dgm:pt>
    <dgm:pt modelId="{9378BC27-8F0A-6F4F-9D1A-76AE9D4F3AA4}" type="pres">
      <dgm:prSet presAssocID="{329B0AE1-023E-2845-BB0A-DE251ABD952D}" presName="spaceBetweenRectangles" presStyleCnt="0"/>
      <dgm:spPr/>
    </dgm:pt>
    <dgm:pt modelId="{04639A77-DBC6-5A4B-AFFA-80CD8135B44D}" type="pres">
      <dgm:prSet presAssocID="{BBE35536-ABB2-D848-9BEC-09CBB382E2B6}" presName="parentLin" presStyleCnt="0"/>
      <dgm:spPr/>
    </dgm:pt>
    <dgm:pt modelId="{ADE819BB-4C05-7841-B22A-E2539261BBD8}" type="pres">
      <dgm:prSet presAssocID="{BBE35536-ABB2-D848-9BEC-09CBB382E2B6}" presName="parentLeftMargin" presStyleLbl="node1" presStyleIdx="0" presStyleCnt="4"/>
      <dgm:spPr/>
    </dgm:pt>
    <dgm:pt modelId="{396D30A5-85EF-5649-801C-6B5F0A3B9A91}" type="pres">
      <dgm:prSet presAssocID="{BBE35536-ABB2-D848-9BEC-09CBB382E2B6}" presName="parentText" presStyleLbl="node1" presStyleIdx="1" presStyleCnt="4">
        <dgm:presLayoutVars>
          <dgm:chMax val="0"/>
          <dgm:bulletEnabled val="1"/>
        </dgm:presLayoutVars>
      </dgm:prSet>
      <dgm:spPr/>
    </dgm:pt>
    <dgm:pt modelId="{DA94C44D-3D03-EA40-B923-C950C844351A}" type="pres">
      <dgm:prSet presAssocID="{BBE35536-ABB2-D848-9BEC-09CBB382E2B6}" presName="negativeSpace" presStyleCnt="0"/>
      <dgm:spPr/>
    </dgm:pt>
    <dgm:pt modelId="{73829647-6A44-8041-BC30-B4AC50783AAF}" type="pres">
      <dgm:prSet presAssocID="{BBE35536-ABB2-D848-9BEC-09CBB382E2B6}" presName="childText" presStyleLbl="conFgAcc1" presStyleIdx="1" presStyleCnt="4">
        <dgm:presLayoutVars>
          <dgm:bulletEnabled val="1"/>
        </dgm:presLayoutVars>
      </dgm:prSet>
      <dgm:spPr/>
    </dgm:pt>
    <dgm:pt modelId="{992FFA3F-3B29-D748-BEAC-FE092CDB2291}" type="pres">
      <dgm:prSet presAssocID="{3AE3F2AD-AA85-494E-8F80-91B3D21E1078}" presName="spaceBetweenRectangles" presStyleCnt="0"/>
      <dgm:spPr/>
    </dgm:pt>
    <dgm:pt modelId="{C6566A5A-0869-FE40-BA89-ABDE36840F9E}" type="pres">
      <dgm:prSet presAssocID="{FBB2E3EF-B187-694E-A1DB-C1590D4351AF}" presName="parentLin" presStyleCnt="0"/>
      <dgm:spPr/>
    </dgm:pt>
    <dgm:pt modelId="{F67B5C49-4EB0-CE4A-97B7-D26A5A111AA7}" type="pres">
      <dgm:prSet presAssocID="{FBB2E3EF-B187-694E-A1DB-C1590D4351AF}" presName="parentLeftMargin" presStyleLbl="node1" presStyleIdx="1" presStyleCnt="4"/>
      <dgm:spPr/>
    </dgm:pt>
    <dgm:pt modelId="{8026D9F2-B3DF-0E4E-8E76-4F11A4FFF025}" type="pres">
      <dgm:prSet presAssocID="{FBB2E3EF-B187-694E-A1DB-C1590D4351AF}" presName="parentText" presStyleLbl="node1" presStyleIdx="2" presStyleCnt="4">
        <dgm:presLayoutVars>
          <dgm:chMax val="0"/>
          <dgm:bulletEnabled val="1"/>
        </dgm:presLayoutVars>
      </dgm:prSet>
      <dgm:spPr/>
    </dgm:pt>
    <dgm:pt modelId="{C38E5942-1B39-6E4A-B212-519C536648DA}" type="pres">
      <dgm:prSet presAssocID="{FBB2E3EF-B187-694E-A1DB-C1590D4351AF}" presName="negativeSpace" presStyleCnt="0"/>
      <dgm:spPr/>
    </dgm:pt>
    <dgm:pt modelId="{E4A4B42D-CB67-494A-9ED6-7350368AFB71}" type="pres">
      <dgm:prSet presAssocID="{FBB2E3EF-B187-694E-A1DB-C1590D4351AF}" presName="childText" presStyleLbl="conFgAcc1" presStyleIdx="2" presStyleCnt="4">
        <dgm:presLayoutVars>
          <dgm:bulletEnabled val="1"/>
        </dgm:presLayoutVars>
      </dgm:prSet>
      <dgm:spPr/>
    </dgm:pt>
    <dgm:pt modelId="{16310D31-308C-B04E-AD2D-B52EC83C24FD}" type="pres">
      <dgm:prSet presAssocID="{A6FE65B3-E09C-B64A-ACF9-3A20E135FE74}" presName="spaceBetweenRectangles" presStyleCnt="0"/>
      <dgm:spPr/>
    </dgm:pt>
    <dgm:pt modelId="{3867BAE0-2672-D244-A882-27A5BB6FF726}" type="pres">
      <dgm:prSet presAssocID="{3D79EBC2-8AFA-FB45-A60F-7D5EABD237A1}" presName="parentLin" presStyleCnt="0"/>
      <dgm:spPr/>
    </dgm:pt>
    <dgm:pt modelId="{50B33710-D5EB-ED44-9BBF-C3CE3B820AA2}" type="pres">
      <dgm:prSet presAssocID="{3D79EBC2-8AFA-FB45-A60F-7D5EABD237A1}" presName="parentLeftMargin" presStyleLbl="node1" presStyleIdx="2" presStyleCnt="4"/>
      <dgm:spPr/>
    </dgm:pt>
    <dgm:pt modelId="{57A5BF2B-DFFE-024F-82B6-1DF6EEC5FDB1}" type="pres">
      <dgm:prSet presAssocID="{3D79EBC2-8AFA-FB45-A60F-7D5EABD237A1}" presName="parentText" presStyleLbl="node1" presStyleIdx="3" presStyleCnt="4">
        <dgm:presLayoutVars>
          <dgm:chMax val="0"/>
          <dgm:bulletEnabled val="1"/>
        </dgm:presLayoutVars>
      </dgm:prSet>
      <dgm:spPr/>
    </dgm:pt>
    <dgm:pt modelId="{69AC8F8E-BD98-2A43-A72F-8A27EC26A494}" type="pres">
      <dgm:prSet presAssocID="{3D79EBC2-8AFA-FB45-A60F-7D5EABD237A1}" presName="negativeSpace" presStyleCnt="0"/>
      <dgm:spPr/>
    </dgm:pt>
    <dgm:pt modelId="{89D54DEE-8B80-8C47-9408-13CB58F998B3}" type="pres">
      <dgm:prSet presAssocID="{3D79EBC2-8AFA-FB45-A60F-7D5EABD237A1}" presName="childText" presStyleLbl="conFgAcc1" presStyleIdx="3" presStyleCnt="4">
        <dgm:presLayoutVars>
          <dgm:bulletEnabled val="1"/>
        </dgm:presLayoutVars>
      </dgm:prSet>
      <dgm:spPr/>
    </dgm:pt>
  </dgm:ptLst>
  <dgm:cxnLst>
    <dgm:cxn modelId="{D997E443-C672-8B40-8FB1-B8F3528148C5}" srcId="{0B1F5E93-94C2-994E-9721-0655BBC1208E}" destId="{FBB2E3EF-B187-694E-A1DB-C1590D4351AF}" srcOrd="2" destOrd="0" parTransId="{B5D654E1-F49C-0448-B396-32772AB64E51}" sibTransId="{A6FE65B3-E09C-B64A-ACF9-3A20E135FE74}"/>
    <dgm:cxn modelId="{E464E049-F612-E44D-AD25-BE497FCF0E4B}" srcId="{0B1F5E93-94C2-994E-9721-0655BBC1208E}" destId="{34D8AAF8-B633-2C47-9F1C-A57629702019}" srcOrd="0" destOrd="0" parTransId="{E789F0BB-D858-F743-B171-BBE1332EFD4F}" sibTransId="{329B0AE1-023E-2845-BB0A-DE251ABD952D}"/>
    <dgm:cxn modelId="{0CB33D57-2E71-1347-98A3-4300D234EC75}" srcId="{0B1F5E93-94C2-994E-9721-0655BBC1208E}" destId="{3D79EBC2-8AFA-FB45-A60F-7D5EABD237A1}" srcOrd="3" destOrd="0" parTransId="{642A7366-FB0B-814B-A857-5D75ECF4BD9D}" sibTransId="{94F0FAEE-B9F4-D548-9073-05002EF32250}"/>
    <dgm:cxn modelId="{734C2F6B-6030-6B42-9D8C-494310F5C5DE}" type="presOf" srcId="{0B1F5E93-94C2-994E-9721-0655BBC1208E}" destId="{F0290C13-DDFE-7B4F-984C-0EDF8D97CCD0}" srcOrd="0" destOrd="0" presId="urn:microsoft.com/office/officeart/2005/8/layout/list1"/>
    <dgm:cxn modelId="{0B060376-9319-2B40-9BD6-C695C88A3D0E}" type="presOf" srcId="{34D8AAF8-B633-2C47-9F1C-A57629702019}" destId="{83B41FB4-1BDC-D349-A6C2-929C4FA0FF20}" srcOrd="0" destOrd="0" presId="urn:microsoft.com/office/officeart/2005/8/layout/list1"/>
    <dgm:cxn modelId="{4BF89A7A-F888-EC4F-A0F2-FA430648EC9C}" type="presOf" srcId="{34D8AAF8-B633-2C47-9F1C-A57629702019}" destId="{36F253B1-AB1D-3947-A1BC-66E7CAE7AE52}" srcOrd="1" destOrd="0" presId="urn:microsoft.com/office/officeart/2005/8/layout/list1"/>
    <dgm:cxn modelId="{86B54C9E-5726-8E42-B98F-07E7A43759F7}" type="presOf" srcId="{FBB2E3EF-B187-694E-A1DB-C1590D4351AF}" destId="{F67B5C49-4EB0-CE4A-97B7-D26A5A111AA7}" srcOrd="0" destOrd="0" presId="urn:microsoft.com/office/officeart/2005/8/layout/list1"/>
    <dgm:cxn modelId="{6964919F-FBDC-DC4B-BA43-3AD935275E36}" srcId="{0B1F5E93-94C2-994E-9721-0655BBC1208E}" destId="{BBE35536-ABB2-D848-9BEC-09CBB382E2B6}" srcOrd="1" destOrd="0" parTransId="{FE0D5ED3-C212-6344-9954-36A81633F90F}" sibTransId="{3AE3F2AD-AA85-494E-8F80-91B3D21E1078}"/>
    <dgm:cxn modelId="{A45945AE-60B8-1547-A12F-986B044804F5}" type="presOf" srcId="{BBE35536-ABB2-D848-9BEC-09CBB382E2B6}" destId="{396D30A5-85EF-5649-801C-6B5F0A3B9A91}" srcOrd="1" destOrd="0" presId="urn:microsoft.com/office/officeart/2005/8/layout/list1"/>
    <dgm:cxn modelId="{F3476FAF-9EFC-494D-B9DE-C8ED5B41C929}" type="presOf" srcId="{BBE35536-ABB2-D848-9BEC-09CBB382E2B6}" destId="{ADE819BB-4C05-7841-B22A-E2539261BBD8}" srcOrd="0" destOrd="0" presId="urn:microsoft.com/office/officeart/2005/8/layout/list1"/>
    <dgm:cxn modelId="{990492D3-B402-6445-A28A-B3525024FBAD}" type="presOf" srcId="{FBB2E3EF-B187-694E-A1DB-C1590D4351AF}" destId="{8026D9F2-B3DF-0E4E-8E76-4F11A4FFF025}" srcOrd="1" destOrd="0" presId="urn:microsoft.com/office/officeart/2005/8/layout/list1"/>
    <dgm:cxn modelId="{40271DE8-944A-C048-8984-04B3DEDF0FAD}" type="presOf" srcId="{3D79EBC2-8AFA-FB45-A60F-7D5EABD237A1}" destId="{50B33710-D5EB-ED44-9BBF-C3CE3B820AA2}" srcOrd="0" destOrd="0" presId="urn:microsoft.com/office/officeart/2005/8/layout/list1"/>
    <dgm:cxn modelId="{39B3EDF0-5158-AB4D-9485-29E9877CC448}" type="presOf" srcId="{3D79EBC2-8AFA-FB45-A60F-7D5EABD237A1}" destId="{57A5BF2B-DFFE-024F-82B6-1DF6EEC5FDB1}" srcOrd="1" destOrd="0" presId="urn:microsoft.com/office/officeart/2005/8/layout/list1"/>
    <dgm:cxn modelId="{657C5C39-2AEF-384C-ACC0-BCEFAE5D2790}" type="presParOf" srcId="{F0290C13-DDFE-7B4F-984C-0EDF8D97CCD0}" destId="{0D87E83E-7D77-E344-ABBF-BFEFD513852E}" srcOrd="0" destOrd="0" presId="urn:microsoft.com/office/officeart/2005/8/layout/list1"/>
    <dgm:cxn modelId="{7F5CF27A-B367-F744-9920-1822E9E89628}" type="presParOf" srcId="{0D87E83E-7D77-E344-ABBF-BFEFD513852E}" destId="{83B41FB4-1BDC-D349-A6C2-929C4FA0FF20}" srcOrd="0" destOrd="0" presId="urn:microsoft.com/office/officeart/2005/8/layout/list1"/>
    <dgm:cxn modelId="{17382C1B-7181-434E-A8CD-28D94E658A82}" type="presParOf" srcId="{0D87E83E-7D77-E344-ABBF-BFEFD513852E}" destId="{36F253B1-AB1D-3947-A1BC-66E7CAE7AE52}" srcOrd="1" destOrd="0" presId="urn:microsoft.com/office/officeart/2005/8/layout/list1"/>
    <dgm:cxn modelId="{8A6DE85C-C951-1B4E-918F-C0D195A09391}" type="presParOf" srcId="{F0290C13-DDFE-7B4F-984C-0EDF8D97CCD0}" destId="{74FB3896-458E-434F-82DB-BDD0FB7C467A}" srcOrd="1" destOrd="0" presId="urn:microsoft.com/office/officeart/2005/8/layout/list1"/>
    <dgm:cxn modelId="{A539B9FB-CB97-394C-A526-822937821539}" type="presParOf" srcId="{F0290C13-DDFE-7B4F-984C-0EDF8D97CCD0}" destId="{62900B45-83C6-054E-BEA3-77A9849C6208}" srcOrd="2" destOrd="0" presId="urn:microsoft.com/office/officeart/2005/8/layout/list1"/>
    <dgm:cxn modelId="{2E092A70-2A01-194D-BE4C-7DC2E72FCFA8}" type="presParOf" srcId="{F0290C13-DDFE-7B4F-984C-0EDF8D97CCD0}" destId="{9378BC27-8F0A-6F4F-9D1A-76AE9D4F3AA4}" srcOrd="3" destOrd="0" presId="urn:microsoft.com/office/officeart/2005/8/layout/list1"/>
    <dgm:cxn modelId="{6D3DCD95-C2C1-FD44-AEF0-0E83487B726D}" type="presParOf" srcId="{F0290C13-DDFE-7B4F-984C-0EDF8D97CCD0}" destId="{04639A77-DBC6-5A4B-AFFA-80CD8135B44D}" srcOrd="4" destOrd="0" presId="urn:microsoft.com/office/officeart/2005/8/layout/list1"/>
    <dgm:cxn modelId="{AD74AF52-1EA4-1646-9141-80C61C374C80}" type="presParOf" srcId="{04639A77-DBC6-5A4B-AFFA-80CD8135B44D}" destId="{ADE819BB-4C05-7841-B22A-E2539261BBD8}" srcOrd="0" destOrd="0" presId="urn:microsoft.com/office/officeart/2005/8/layout/list1"/>
    <dgm:cxn modelId="{8BCD9EE3-B4B2-D649-BD68-A32DB0439B9D}" type="presParOf" srcId="{04639A77-DBC6-5A4B-AFFA-80CD8135B44D}" destId="{396D30A5-85EF-5649-801C-6B5F0A3B9A91}" srcOrd="1" destOrd="0" presId="urn:microsoft.com/office/officeart/2005/8/layout/list1"/>
    <dgm:cxn modelId="{D9ABB484-F1CA-E844-A14B-95B48415476C}" type="presParOf" srcId="{F0290C13-DDFE-7B4F-984C-0EDF8D97CCD0}" destId="{DA94C44D-3D03-EA40-B923-C950C844351A}" srcOrd="5" destOrd="0" presId="urn:microsoft.com/office/officeart/2005/8/layout/list1"/>
    <dgm:cxn modelId="{39E56181-B3C5-E345-A03F-E59E0262D4C3}" type="presParOf" srcId="{F0290C13-DDFE-7B4F-984C-0EDF8D97CCD0}" destId="{73829647-6A44-8041-BC30-B4AC50783AAF}" srcOrd="6" destOrd="0" presId="urn:microsoft.com/office/officeart/2005/8/layout/list1"/>
    <dgm:cxn modelId="{B2506D5B-7085-2C48-9FB2-AD1883E31367}" type="presParOf" srcId="{F0290C13-DDFE-7B4F-984C-0EDF8D97CCD0}" destId="{992FFA3F-3B29-D748-BEAC-FE092CDB2291}" srcOrd="7" destOrd="0" presId="urn:microsoft.com/office/officeart/2005/8/layout/list1"/>
    <dgm:cxn modelId="{2709F701-7560-7B40-902F-7E0D31540EFF}" type="presParOf" srcId="{F0290C13-DDFE-7B4F-984C-0EDF8D97CCD0}" destId="{C6566A5A-0869-FE40-BA89-ABDE36840F9E}" srcOrd="8" destOrd="0" presId="urn:microsoft.com/office/officeart/2005/8/layout/list1"/>
    <dgm:cxn modelId="{8C84D478-C512-284E-B185-8F9846DB5F3E}" type="presParOf" srcId="{C6566A5A-0869-FE40-BA89-ABDE36840F9E}" destId="{F67B5C49-4EB0-CE4A-97B7-D26A5A111AA7}" srcOrd="0" destOrd="0" presId="urn:microsoft.com/office/officeart/2005/8/layout/list1"/>
    <dgm:cxn modelId="{E9FEAC58-63F7-0D49-99ED-7AFCA97C518A}" type="presParOf" srcId="{C6566A5A-0869-FE40-BA89-ABDE36840F9E}" destId="{8026D9F2-B3DF-0E4E-8E76-4F11A4FFF025}" srcOrd="1" destOrd="0" presId="urn:microsoft.com/office/officeart/2005/8/layout/list1"/>
    <dgm:cxn modelId="{49F2F987-7C04-1845-8A26-9A9E917AB15C}" type="presParOf" srcId="{F0290C13-DDFE-7B4F-984C-0EDF8D97CCD0}" destId="{C38E5942-1B39-6E4A-B212-519C536648DA}" srcOrd="9" destOrd="0" presId="urn:microsoft.com/office/officeart/2005/8/layout/list1"/>
    <dgm:cxn modelId="{51076735-B6FA-AA44-B2E2-3A91E3452D8C}" type="presParOf" srcId="{F0290C13-DDFE-7B4F-984C-0EDF8D97CCD0}" destId="{E4A4B42D-CB67-494A-9ED6-7350368AFB71}" srcOrd="10" destOrd="0" presId="urn:microsoft.com/office/officeart/2005/8/layout/list1"/>
    <dgm:cxn modelId="{10B3C7DE-2209-EB44-91D1-37D41B861F90}" type="presParOf" srcId="{F0290C13-DDFE-7B4F-984C-0EDF8D97CCD0}" destId="{16310D31-308C-B04E-AD2D-B52EC83C24FD}" srcOrd="11" destOrd="0" presId="urn:microsoft.com/office/officeart/2005/8/layout/list1"/>
    <dgm:cxn modelId="{5B20A2DC-4094-9544-8FD7-737A53A9EAE7}" type="presParOf" srcId="{F0290C13-DDFE-7B4F-984C-0EDF8D97CCD0}" destId="{3867BAE0-2672-D244-A882-27A5BB6FF726}" srcOrd="12" destOrd="0" presId="urn:microsoft.com/office/officeart/2005/8/layout/list1"/>
    <dgm:cxn modelId="{BBFA88BE-0FD5-4448-B62E-2064FFE881DE}" type="presParOf" srcId="{3867BAE0-2672-D244-A882-27A5BB6FF726}" destId="{50B33710-D5EB-ED44-9BBF-C3CE3B820AA2}" srcOrd="0" destOrd="0" presId="urn:microsoft.com/office/officeart/2005/8/layout/list1"/>
    <dgm:cxn modelId="{FDEDB8B4-0271-5C47-89CD-4D7BD2FEE2A1}" type="presParOf" srcId="{3867BAE0-2672-D244-A882-27A5BB6FF726}" destId="{57A5BF2B-DFFE-024F-82B6-1DF6EEC5FDB1}" srcOrd="1" destOrd="0" presId="urn:microsoft.com/office/officeart/2005/8/layout/list1"/>
    <dgm:cxn modelId="{E98C8552-5369-7545-A4BE-422E114D0365}" type="presParOf" srcId="{F0290C13-DDFE-7B4F-984C-0EDF8D97CCD0}" destId="{69AC8F8E-BD98-2A43-A72F-8A27EC26A494}" srcOrd="13" destOrd="0" presId="urn:microsoft.com/office/officeart/2005/8/layout/list1"/>
    <dgm:cxn modelId="{28422709-F56D-5E44-B503-A71BE5E516BA}" type="presParOf" srcId="{F0290C13-DDFE-7B4F-984C-0EDF8D97CCD0}" destId="{89D54DEE-8B80-8C47-9408-13CB58F998B3}" srcOrd="14"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D61F0A-2353-B64D-AF54-0056A1E596F2}"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EDB2256F-BCCB-8945-B1ED-A0D53DF48F3E}">
      <dgm:prSet/>
      <dgm:spPr/>
      <dgm:t>
        <a:bodyPr/>
        <a:lstStyle/>
        <a:p>
          <a:r>
            <a:rPr lang="en-US"/>
            <a:t>We’ll start back in about 10 minutes</a:t>
          </a:r>
        </a:p>
      </dgm:t>
    </dgm:pt>
    <dgm:pt modelId="{289A262E-587E-B041-BE23-318908B7403B}" type="parTrans" cxnId="{3683E4A4-FC26-4449-B941-FAC55BD3B9D4}">
      <dgm:prSet/>
      <dgm:spPr/>
      <dgm:t>
        <a:bodyPr/>
        <a:lstStyle/>
        <a:p>
          <a:endParaRPr lang="en-US"/>
        </a:p>
      </dgm:t>
    </dgm:pt>
    <dgm:pt modelId="{AE53AA8F-222F-874C-9E4A-3FCBA64B9F14}" type="sibTrans" cxnId="{3683E4A4-FC26-4449-B941-FAC55BD3B9D4}">
      <dgm:prSet/>
      <dgm:spPr/>
      <dgm:t>
        <a:bodyPr/>
        <a:lstStyle/>
        <a:p>
          <a:endParaRPr lang="en-US"/>
        </a:p>
      </dgm:t>
    </dgm:pt>
    <dgm:pt modelId="{A2ADADB5-9F67-B846-90AC-3F9877A60989}">
      <dgm:prSet/>
      <dgm:spPr/>
      <dgm:t>
        <a:bodyPr/>
        <a:lstStyle/>
        <a:p>
          <a:r>
            <a:rPr lang="en-US"/>
            <a:t>Guests and Alumni in GH 339</a:t>
          </a:r>
        </a:p>
      </dgm:t>
    </dgm:pt>
    <dgm:pt modelId="{647965D1-7818-C64B-8FC2-BC16D547C912}" type="parTrans" cxnId="{1188230F-4C66-3343-A160-21B99ED3D1E5}">
      <dgm:prSet/>
      <dgm:spPr/>
      <dgm:t>
        <a:bodyPr/>
        <a:lstStyle/>
        <a:p>
          <a:endParaRPr lang="en-US"/>
        </a:p>
      </dgm:t>
    </dgm:pt>
    <dgm:pt modelId="{DD7093F9-43E9-6E4D-BFD2-CABB00331254}" type="sibTrans" cxnId="{1188230F-4C66-3343-A160-21B99ED3D1E5}">
      <dgm:prSet/>
      <dgm:spPr/>
      <dgm:t>
        <a:bodyPr/>
        <a:lstStyle/>
        <a:p>
          <a:endParaRPr lang="en-US"/>
        </a:p>
      </dgm:t>
    </dgm:pt>
    <dgm:pt modelId="{0767D08E-C498-FD40-87A8-90660FFF2EF2}">
      <dgm:prSet/>
      <dgm:spPr/>
      <dgm:t>
        <a:bodyPr/>
        <a:lstStyle/>
        <a:p>
          <a:r>
            <a:rPr lang="en-US"/>
            <a:t>New Students in GH 335</a:t>
          </a:r>
        </a:p>
      </dgm:t>
    </dgm:pt>
    <dgm:pt modelId="{86C81F2A-E60A-8B44-8AAD-75CF91E52E05}" type="parTrans" cxnId="{06C705BC-353C-7941-B571-20F8E8DC9C9F}">
      <dgm:prSet/>
      <dgm:spPr/>
      <dgm:t>
        <a:bodyPr/>
        <a:lstStyle/>
        <a:p>
          <a:endParaRPr lang="en-US"/>
        </a:p>
      </dgm:t>
    </dgm:pt>
    <dgm:pt modelId="{ECB89411-5953-3A4D-BB9E-C6CA66E99A8D}" type="sibTrans" cxnId="{06C705BC-353C-7941-B571-20F8E8DC9C9F}">
      <dgm:prSet/>
      <dgm:spPr/>
      <dgm:t>
        <a:bodyPr/>
        <a:lstStyle/>
        <a:p>
          <a:endParaRPr lang="en-US"/>
        </a:p>
      </dgm:t>
    </dgm:pt>
    <dgm:pt modelId="{30C1503E-6B0F-AC4A-81C9-46725A6BBA6A}" type="pres">
      <dgm:prSet presAssocID="{5DD61F0A-2353-B64D-AF54-0056A1E596F2}" presName="Name0" presStyleCnt="0">
        <dgm:presLayoutVars>
          <dgm:chPref val="3"/>
          <dgm:dir/>
          <dgm:animLvl val="lvl"/>
          <dgm:resizeHandles/>
        </dgm:presLayoutVars>
      </dgm:prSet>
      <dgm:spPr/>
    </dgm:pt>
    <dgm:pt modelId="{CA729134-52E2-E24C-9BEA-CE8F1292266B}" type="pres">
      <dgm:prSet presAssocID="{EDB2256F-BCCB-8945-B1ED-A0D53DF48F3E}" presName="horFlow" presStyleCnt="0"/>
      <dgm:spPr/>
    </dgm:pt>
    <dgm:pt modelId="{37EFE76F-FA59-C648-93F3-D222EF37990F}" type="pres">
      <dgm:prSet presAssocID="{EDB2256F-BCCB-8945-B1ED-A0D53DF48F3E}" presName="bigChev" presStyleLbl="node1" presStyleIdx="0" presStyleCnt="3"/>
      <dgm:spPr/>
    </dgm:pt>
    <dgm:pt modelId="{72D183EE-A976-034D-9032-5A1579D8E942}" type="pres">
      <dgm:prSet presAssocID="{EDB2256F-BCCB-8945-B1ED-A0D53DF48F3E}" presName="vSp" presStyleCnt="0"/>
      <dgm:spPr/>
    </dgm:pt>
    <dgm:pt modelId="{8E7F94CA-74FD-D246-9357-0E7F34B1B913}" type="pres">
      <dgm:prSet presAssocID="{A2ADADB5-9F67-B846-90AC-3F9877A60989}" presName="horFlow" presStyleCnt="0"/>
      <dgm:spPr/>
    </dgm:pt>
    <dgm:pt modelId="{FF92188F-60A6-FE41-8C62-E6D8672D2E6A}" type="pres">
      <dgm:prSet presAssocID="{A2ADADB5-9F67-B846-90AC-3F9877A60989}" presName="bigChev" presStyleLbl="node1" presStyleIdx="1" presStyleCnt="3"/>
      <dgm:spPr/>
    </dgm:pt>
    <dgm:pt modelId="{A70E9182-1397-EE4D-A069-85E24C8E3F85}" type="pres">
      <dgm:prSet presAssocID="{A2ADADB5-9F67-B846-90AC-3F9877A60989}" presName="vSp" presStyleCnt="0"/>
      <dgm:spPr/>
    </dgm:pt>
    <dgm:pt modelId="{50BC7EAD-7838-5C42-BB55-1BB510AE97E7}" type="pres">
      <dgm:prSet presAssocID="{0767D08E-C498-FD40-87A8-90660FFF2EF2}" presName="horFlow" presStyleCnt="0"/>
      <dgm:spPr/>
    </dgm:pt>
    <dgm:pt modelId="{6D6A8E24-ACA4-6A4F-BDB8-FA796CC9A12C}" type="pres">
      <dgm:prSet presAssocID="{0767D08E-C498-FD40-87A8-90660FFF2EF2}" presName="bigChev" presStyleLbl="node1" presStyleIdx="2" presStyleCnt="3"/>
      <dgm:spPr/>
    </dgm:pt>
  </dgm:ptLst>
  <dgm:cxnLst>
    <dgm:cxn modelId="{2F2D0901-F8C2-164B-8F80-1771D0A98819}" type="presOf" srcId="{0767D08E-C498-FD40-87A8-90660FFF2EF2}" destId="{6D6A8E24-ACA4-6A4F-BDB8-FA796CC9A12C}" srcOrd="0" destOrd="0" presId="urn:microsoft.com/office/officeart/2005/8/layout/lProcess3"/>
    <dgm:cxn modelId="{1188230F-4C66-3343-A160-21B99ED3D1E5}" srcId="{5DD61F0A-2353-B64D-AF54-0056A1E596F2}" destId="{A2ADADB5-9F67-B846-90AC-3F9877A60989}" srcOrd="1" destOrd="0" parTransId="{647965D1-7818-C64B-8FC2-BC16D547C912}" sibTransId="{DD7093F9-43E9-6E4D-BFD2-CABB00331254}"/>
    <dgm:cxn modelId="{C9D10B10-3601-8C43-8C58-AE0D3A9EC899}" type="presOf" srcId="{5DD61F0A-2353-B64D-AF54-0056A1E596F2}" destId="{30C1503E-6B0F-AC4A-81C9-46725A6BBA6A}" srcOrd="0" destOrd="0" presId="urn:microsoft.com/office/officeart/2005/8/layout/lProcess3"/>
    <dgm:cxn modelId="{B3F90985-C258-B84A-8869-5FB65AE0DCCD}" type="presOf" srcId="{A2ADADB5-9F67-B846-90AC-3F9877A60989}" destId="{FF92188F-60A6-FE41-8C62-E6D8672D2E6A}" srcOrd="0" destOrd="0" presId="urn:microsoft.com/office/officeart/2005/8/layout/lProcess3"/>
    <dgm:cxn modelId="{3683E4A4-FC26-4449-B941-FAC55BD3B9D4}" srcId="{5DD61F0A-2353-B64D-AF54-0056A1E596F2}" destId="{EDB2256F-BCCB-8945-B1ED-A0D53DF48F3E}" srcOrd="0" destOrd="0" parTransId="{289A262E-587E-B041-BE23-318908B7403B}" sibTransId="{AE53AA8F-222F-874C-9E4A-3FCBA64B9F14}"/>
    <dgm:cxn modelId="{C67A04AE-2674-D845-B74F-86457F77FC1F}" type="presOf" srcId="{EDB2256F-BCCB-8945-B1ED-A0D53DF48F3E}" destId="{37EFE76F-FA59-C648-93F3-D222EF37990F}" srcOrd="0" destOrd="0" presId="urn:microsoft.com/office/officeart/2005/8/layout/lProcess3"/>
    <dgm:cxn modelId="{06C705BC-353C-7941-B571-20F8E8DC9C9F}" srcId="{5DD61F0A-2353-B64D-AF54-0056A1E596F2}" destId="{0767D08E-C498-FD40-87A8-90660FFF2EF2}" srcOrd="2" destOrd="0" parTransId="{86C81F2A-E60A-8B44-8AAD-75CF91E52E05}" sibTransId="{ECB89411-5953-3A4D-BB9E-C6CA66E99A8D}"/>
    <dgm:cxn modelId="{66541D7D-4BDB-0841-BC8F-18BF6FC1F07A}" type="presParOf" srcId="{30C1503E-6B0F-AC4A-81C9-46725A6BBA6A}" destId="{CA729134-52E2-E24C-9BEA-CE8F1292266B}" srcOrd="0" destOrd="0" presId="urn:microsoft.com/office/officeart/2005/8/layout/lProcess3"/>
    <dgm:cxn modelId="{BC1434CD-B7BC-C240-B325-57FF142E1F73}" type="presParOf" srcId="{CA729134-52E2-E24C-9BEA-CE8F1292266B}" destId="{37EFE76F-FA59-C648-93F3-D222EF37990F}" srcOrd="0" destOrd="0" presId="urn:microsoft.com/office/officeart/2005/8/layout/lProcess3"/>
    <dgm:cxn modelId="{1B9B47CC-27CA-E045-AE9B-E0A57260774B}" type="presParOf" srcId="{30C1503E-6B0F-AC4A-81C9-46725A6BBA6A}" destId="{72D183EE-A976-034D-9032-5A1579D8E942}" srcOrd="1" destOrd="0" presId="urn:microsoft.com/office/officeart/2005/8/layout/lProcess3"/>
    <dgm:cxn modelId="{6177572B-9B68-7147-920D-5E3E32E8C541}" type="presParOf" srcId="{30C1503E-6B0F-AC4A-81C9-46725A6BBA6A}" destId="{8E7F94CA-74FD-D246-9357-0E7F34B1B913}" srcOrd="2" destOrd="0" presId="urn:microsoft.com/office/officeart/2005/8/layout/lProcess3"/>
    <dgm:cxn modelId="{6CD52C12-C715-5948-8478-72E8C02E5119}" type="presParOf" srcId="{8E7F94CA-74FD-D246-9357-0E7F34B1B913}" destId="{FF92188F-60A6-FE41-8C62-E6D8672D2E6A}" srcOrd="0" destOrd="0" presId="urn:microsoft.com/office/officeart/2005/8/layout/lProcess3"/>
    <dgm:cxn modelId="{5A197D84-CAED-A848-921E-EDA8322894CD}" type="presParOf" srcId="{30C1503E-6B0F-AC4A-81C9-46725A6BBA6A}" destId="{A70E9182-1397-EE4D-A069-85E24C8E3F85}" srcOrd="3" destOrd="0" presId="urn:microsoft.com/office/officeart/2005/8/layout/lProcess3"/>
    <dgm:cxn modelId="{8B4D8331-C96F-B94D-BE25-B4B7C1294CF0}" type="presParOf" srcId="{30C1503E-6B0F-AC4A-81C9-46725A6BBA6A}" destId="{50BC7EAD-7838-5C42-BB55-1BB510AE97E7}" srcOrd="4" destOrd="0" presId="urn:microsoft.com/office/officeart/2005/8/layout/lProcess3"/>
    <dgm:cxn modelId="{14974472-4C85-3242-9086-361071428F7A}" type="presParOf" srcId="{50BC7EAD-7838-5C42-BB55-1BB510AE97E7}" destId="{6D6A8E24-ACA4-6A4F-BDB8-FA796CC9A12C}"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4AE0F-B454-FD4B-83E9-B1898B42758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Faculty</a:t>
          </a:r>
        </a:p>
      </dsp:txBody>
      <dsp:txXfrm>
        <a:off x="916845" y="1989"/>
        <a:ext cx="1773108" cy="1182072"/>
      </dsp:txXfrm>
    </dsp:sp>
    <dsp:sp modelId="{69E3D87D-5E6C-774D-A065-A3970F087CF8}">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New Students</a:t>
          </a:r>
        </a:p>
      </dsp:txBody>
      <dsp:txXfrm>
        <a:off x="916845" y="1349551"/>
        <a:ext cx="1773108" cy="1182072"/>
      </dsp:txXfrm>
    </dsp:sp>
    <dsp:sp modelId="{561FB093-37FA-6743-9951-8F12C28890D2}">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3400" kern="1200"/>
            <a:t>Alumni</a:t>
          </a:r>
        </a:p>
      </dsp:txBody>
      <dsp:txXfrm>
        <a:off x="916845" y="2697114"/>
        <a:ext cx="1773108" cy="1182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6EB37-21DF-654D-8790-07810FD7C345}">
      <dsp:nvSpPr>
        <dsp:cNvPr id="0" name=""/>
        <dsp:cNvSpPr/>
      </dsp:nvSpPr>
      <dsp:spPr>
        <a:xfrm>
          <a:off x="707242"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Awarding degrees since 1968</a:t>
          </a:r>
        </a:p>
      </dsp:txBody>
      <dsp:txXfrm>
        <a:off x="707242" y="926"/>
        <a:ext cx="2291901" cy="1375141"/>
      </dsp:txXfrm>
    </dsp:sp>
    <dsp:sp modelId="{02124D9E-EC7D-E642-9E5D-982CA486F3CF}">
      <dsp:nvSpPr>
        <dsp:cNvPr id="0" name=""/>
        <dsp:cNvSpPr/>
      </dsp:nvSpPr>
      <dsp:spPr>
        <a:xfrm>
          <a:off x="3228334"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The only public MPA in OC</a:t>
          </a:r>
        </a:p>
      </dsp:txBody>
      <dsp:txXfrm>
        <a:off x="3228334" y="926"/>
        <a:ext cx="2291901" cy="1375141"/>
      </dsp:txXfrm>
    </dsp:sp>
    <dsp:sp modelId="{08FC10C2-772C-9249-B4F3-C5B8A80AD95B}">
      <dsp:nvSpPr>
        <dsp:cNvPr id="0" name=""/>
        <dsp:cNvSpPr/>
      </dsp:nvSpPr>
      <dsp:spPr>
        <a:xfrm>
          <a:off x="5749426"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93 Students in the Program</a:t>
          </a:r>
        </a:p>
      </dsp:txBody>
      <dsp:txXfrm>
        <a:off x="5749426" y="926"/>
        <a:ext cx="2291901" cy="1375141"/>
      </dsp:txXfrm>
    </dsp:sp>
    <dsp:sp modelId="{C5A474E3-BD37-4940-8206-777F264BEF77}">
      <dsp:nvSpPr>
        <dsp:cNvPr id="0" name=""/>
        <dsp:cNvSpPr/>
      </dsp:nvSpPr>
      <dsp:spPr>
        <a:xfrm>
          <a:off x="8270518" y="926"/>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~30 Graduates each Year</a:t>
          </a:r>
        </a:p>
      </dsp:txBody>
      <dsp:txXfrm>
        <a:off x="8270518" y="926"/>
        <a:ext cx="2291901" cy="1375141"/>
      </dsp:txXfrm>
    </dsp:sp>
    <dsp:sp modelId="{E9CFF2C1-1D8B-7F4E-BCF0-FF309A5D24B4}">
      <dsp:nvSpPr>
        <dsp:cNvPr id="0" name=""/>
        <dsp:cNvSpPr/>
      </dsp:nvSpPr>
      <dsp:spPr>
        <a:xfrm>
          <a:off x="3228334"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Four Concentrations</a:t>
          </a:r>
        </a:p>
      </dsp:txBody>
      <dsp:txXfrm>
        <a:off x="3228334" y="1605257"/>
        <a:ext cx="2291901" cy="1375141"/>
      </dsp:txXfrm>
    </dsp:sp>
    <dsp:sp modelId="{FECED52A-DB30-304A-8FDA-7D30A0C339F9}">
      <dsp:nvSpPr>
        <dsp:cNvPr id="0" name=""/>
        <dsp:cNvSpPr/>
      </dsp:nvSpPr>
      <dsp:spPr>
        <a:xfrm>
          <a:off x="5749426" y="1605257"/>
          <a:ext cx="2291901" cy="137514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dirty="0">
              <a:latin typeface="Aptos Display" panose="020B0004020202020204" pitchFamily="34" charset="0"/>
            </a:rPr>
            <a:t>Three years is typical to complete the program</a:t>
          </a:r>
        </a:p>
      </dsp:txBody>
      <dsp:txXfrm>
        <a:off x="5749426" y="1605257"/>
        <a:ext cx="2291901" cy="13751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00B45-83C6-054E-BEA3-77A9849C6208}">
      <dsp:nvSpPr>
        <dsp:cNvPr id="0" name=""/>
        <dsp:cNvSpPr/>
      </dsp:nvSpPr>
      <dsp:spPr>
        <a:xfrm>
          <a:off x="0" y="31850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253B1-AB1D-3947-A1BC-66E7CAE7AE52}">
      <dsp:nvSpPr>
        <dsp:cNvPr id="0" name=""/>
        <dsp:cNvSpPr/>
      </dsp:nvSpPr>
      <dsp:spPr>
        <a:xfrm>
          <a:off x="563483" y="8234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We are the most selective public MPA program in Southern California</a:t>
          </a:r>
        </a:p>
      </dsp:txBody>
      <dsp:txXfrm>
        <a:off x="586540" y="105399"/>
        <a:ext cx="7842650" cy="426206"/>
      </dsp:txXfrm>
    </dsp:sp>
    <dsp:sp modelId="{73829647-6A44-8041-BC30-B4AC50783AAF}">
      <dsp:nvSpPr>
        <dsp:cNvPr id="0" name=""/>
        <dsp:cNvSpPr/>
      </dsp:nvSpPr>
      <dsp:spPr>
        <a:xfrm>
          <a:off x="0" y="104426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6D30A5-85EF-5649-801C-6B5F0A3B9A91}">
      <dsp:nvSpPr>
        <dsp:cNvPr id="0" name=""/>
        <dsp:cNvSpPr/>
      </dsp:nvSpPr>
      <dsp:spPr>
        <a:xfrm>
          <a:off x="563483" y="80810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Our student to faculty ratio is 10.3—the lowest of any public MPA program in Southern California</a:t>
          </a:r>
        </a:p>
      </dsp:txBody>
      <dsp:txXfrm>
        <a:off x="586540" y="831159"/>
        <a:ext cx="7842650" cy="426206"/>
      </dsp:txXfrm>
    </dsp:sp>
    <dsp:sp modelId="{E4A4B42D-CB67-494A-9ED6-7350368AFB71}">
      <dsp:nvSpPr>
        <dsp:cNvPr id="0" name=""/>
        <dsp:cNvSpPr/>
      </dsp:nvSpPr>
      <dsp:spPr>
        <a:xfrm>
          <a:off x="0" y="177002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6D9F2-B3DF-0E4E-8E76-4F11A4FFF025}">
      <dsp:nvSpPr>
        <dsp:cNvPr id="0" name=""/>
        <dsp:cNvSpPr/>
      </dsp:nvSpPr>
      <dsp:spPr>
        <a:xfrm>
          <a:off x="563483" y="153386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1,200+ Alumni in our network serving in all levels of government, as well as nonprofit and private sectors</a:t>
          </a:r>
        </a:p>
      </dsp:txBody>
      <dsp:txXfrm>
        <a:off x="586540" y="1556919"/>
        <a:ext cx="7842650" cy="426206"/>
      </dsp:txXfrm>
    </dsp:sp>
    <dsp:sp modelId="{89D54DEE-8B80-8C47-9408-13CB58F998B3}">
      <dsp:nvSpPr>
        <dsp:cNvPr id="0" name=""/>
        <dsp:cNvSpPr/>
      </dsp:nvSpPr>
      <dsp:spPr>
        <a:xfrm>
          <a:off x="0" y="2495782"/>
          <a:ext cx="11269663"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5BF2B-DFFE-024F-82B6-1DF6EEC5FDB1}">
      <dsp:nvSpPr>
        <dsp:cNvPr id="0" name=""/>
        <dsp:cNvSpPr/>
      </dsp:nvSpPr>
      <dsp:spPr>
        <a:xfrm>
          <a:off x="563483" y="2259622"/>
          <a:ext cx="7888764"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177" tIns="0" rIns="298177" bIns="0" numCol="1" spcCol="1270" anchor="ctr" anchorCtr="0">
          <a:noAutofit/>
        </a:bodyPr>
        <a:lstStyle/>
        <a:p>
          <a:pPr marL="0" lvl="0" indent="0" algn="l" defTabSz="711200">
            <a:lnSpc>
              <a:spcPct val="90000"/>
            </a:lnSpc>
            <a:spcBef>
              <a:spcPct val="0"/>
            </a:spcBef>
            <a:spcAft>
              <a:spcPct val="35000"/>
            </a:spcAft>
            <a:buNone/>
          </a:pPr>
          <a:r>
            <a:rPr lang="en-US" sz="1600" kern="1200" dirty="0"/>
            <a:t>Continuously accredited by the Network of Schools of Public Policy, Affairs, and Administration (NASPAA) since 1983</a:t>
          </a:r>
        </a:p>
      </dsp:txBody>
      <dsp:txXfrm>
        <a:off x="586540" y="2282679"/>
        <a:ext cx="784265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FE76F-FA59-C648-93F3-D222EF37990F}">
      <dsp:nvSpPr>
        <dsp:cNvPr id="0" name=""/>
        <dsp:cNvSpPr/>
      </dsp:nvSpPr>
      <dsp:spPr>
        <a:xfrm>
          <a:off x="325809" y="1989"/>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We’ll start back in about 10 minutes</a:t>
          </a:r>
        </a:p>
      </dsp:txBody>
      <dsp:txXfrm>
        <a:off x="916845" y="1989"/>
        <a:ext cx="1773108" cy="1182072"/>
      </dsp:txXfrm>
    </dsp:sp>
    <dsp:sp modelId="{FF92188F-60A6-FE41-8C62-E6D8672D2E6A}">
      <dsp:nvSpPr>
        <dsp:cNvPr id="0" name=""/>
        <dsp:cNvSpPr/>
      </dsp:nvSpPr>
      <dsp:spPr>
        <a:xfrm>
          <a:off x="325809" y="1349551"/>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Guests and Alumni in GH 339</a:t>
          </a:r>
        </a:p>
      </dsp:txBody>
      <dsp:txXfrm>
        <a:off x="916845" y="1349551"/>
        <a:ext cx="1773108" cy="1182072"/>
      </dsp:txXfrm>
    </dsp:sp>
    <dsp:sp modelId="{6D6A8E24-ACA4-6A4F-BDB8-FA796CC9A12C}">
      <dsp:nvSpPr>
        <dsp:cNvPr id="0" name=""/>
        <dsp:cNvSpPr/>
      </dsp:nvSpPr>
      <dsp:spPr>
        <a:xfrm>
          <a:off x="325809" y="2697114"/>
          <a:ext cx="2955180" cy="118207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a:t>New Students in GH 335</a:t>
          </a:r>
        </a:p>
      </dsp:txBody>
      <dsp:txXfrm>
        <a:off x="916845" y="2697114"/>
        <a:ext cx="1773108" cy="11820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 – Mileston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FA7974E9-A4EB-410D-89CF-F672AF6288BA}"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83A10B38-2617-4C45-8C4C-A7503C880B79}"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0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A59BED28-7E61-4521-9154-DFF5B9CABF1D}" type="slidenum">
              <a:t>&lt;#&gt;</a:t>
            </a:fld>
          </a:p>
        </p:txBody>
      </p:sp>
      <p:sp>
        <p:nvSpPr>
          <p:cNvPr id="6" name="PlaceHolder 5"/>
          <p:cNvSpPr>
            <a:spLocks noGrp="1"/>
          </p:cNvSpPr>
          <p:nvPr>
            <p:ph type="dt" idx="3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1_Two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1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D6DC539B-DA8B-4B16-BBE8-D615A6694D20}" type="slidenum">
              <a:t>&lt;#&gt;</a:t>
            </a:fld>
          </a:p>
        </p:txBody>
      </p:sp>
      <p:sp>
        <p:nvSpPr>
          <p:cNvPr id="7" name="PlaceHolder 6"/>
          <p:cNvSpPr>
            <a:spLocks noGrp="1"/>
          </p:cNvSpPr>
          <p:nvPr>
            <p:ph type="dt" idx="3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with Picture">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2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37"/>
          </p:nvPr>
        </p:nvSpPr>
        <p:spPr/>
        <p:txBody>
          <a:bodyPr/>
          <a:p>
            <a:r>
              <a:t>Footer</a:t>
            </a:r>
          </a:p>
        </p:txBody>
      </p:sp>
      <p:sp>
        <p:nvSpPr>
          <p:cNvPr id="5" name="PlaceHolder 4"/>
          <p:cNvSpPr>
            <a:spLocks noGrp="1"/>
          </p:cNvSpPr>
          <p:nvPr>
            <p:ph type="sldNum" idx="38"/>
          </p:nvPr>
        </p:nvSpPr>
        <p:spPr/>
        <p:txBody>
          <a:bodyPr/>
          <a:p>
            <a:fld id="{61A76C1F-1210-49CE-8404-37FF2BB56942}" type="slidenum">
              <a:t>&lt;#&gt;</a:t>
            </a:fld>
          </a:p>
        </p:txBody>
      </p:sp>
      <p:sp>
        <p:nvSpPr>
          <p:cNvPr id="6" name="PlaceHolder 5"/>
          <p:cNvSpPr>
            <a:spLocks noGrp="1"/>
          </p:cNvSpPr>
          <p:nvPr>
            <p:ph type="dt" idx="39"/>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19380200-9384-4006-83B1-A74099002A93}" type="slidenum">
              <a:t>&lt;#&gt;</a:t>
            </a:fld>
          </a:p>
        </p:txBody>
      </p:sp>
      <p:sp>
        <p:nvSpPr>
          <p:cNvPr id="4" name="PlaceHolder 3"/>
          <p:cNvSpPr>
            <a:spLocks noGrp="1"/>
          </p:cNvSpPr>
          <p:nvPr>
            <p:ph type="dt" idx="42"/>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0093493F-8C7C-48F2-A194-A2C4D0797694}" type="slidenum">
              <a:t>&lt;#&gt;</a:t>
            </a:fld>
          </a:p>
        </p:txBody>
      </p:sp>
      <p:sp>
        <p:nvSpPr>
          <p:cNvPr id="4" name="PlaceHolder 3"/>
          <p:cNvSpPr>
            <a:spLocks noGrp="1"/>
          </p:cNvSpPr>
          <p:nvPr>
            <p:ph type="dt" idx="45"/>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6F648BA2-C848-4DD8-AE64-A1CC7B3AF26C}"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A9F16841-FE89-4090-90E3-3F58437B3478}"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B6B2E504-F67B-4CB1-80A2-92E18E8698D4}" type="slidenum">
              <a:t>&lt;#&gt;</a:t>
            </a:fld>
          </a:p>
        </p:txBody>
      </p:sp>
      <p:sp>
        <p:nvSpPr>
          <p:cNvPr id="4" name="PlaceHolder 3"/>
          <p:cNvSpPr>
            <a:spLocks noGrp="1"/>
          </p:cNvSpPr>
          <p:nvPr>
            <p:ph type="dt" idx="5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6629A0E3-E34B-47CC-A5C1-0DC4837221F2}"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Content with Caption">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7D35739E-64B9-423D-9742-A100B3316395}" type="slidenum">
              <a:t>&lt;#&gt;</a:t>
            </a:fld>
          </a:p>
        </p:txBody>
      </p:sp>
      <p:sp>
        <p:nvSpPr>
          <p:cNvPr id="6" name="PlaceHolder 5"/>
          <p:cNvSpPr>
            <a:spLocks noGrp="1"/>
          </p:cNvSpPr>
          <p:nvPr>
            <p:ph type="dt" idx="57"/>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Content with Caption">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1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 name="PlaceHolder 4"/>
          <p:cNvSpPr>
            <a:spLocks noGrp="1"/>
          </p:cNvSpPr>
          <p:nvPr>
            <p:ph type="ftr" idx="55"/>
          </p:nvPr>
        </p:nvSpPr>
        <p:spPr/>
        <p:txBody>
          <a:bodyPr/>
          <a:p>
            <a:r>
              <a:t>Footer</a:t>
            </a:r>
          </a:p>
        </p:txBody>
      </p:sp>
      <p:sp>
        <p:nvSpPr>
          <p:cNvPr id="6" name="PlaceHolder 5"/>
          <p:cNvSpPr>
            <a:spLocks noGrp="1"/>
          </p:cNvSpPr>
          <p:nvPr>
            <p:ph type="sldNum" idx="56"/>
          </p:nvPr>
        </p:nvSpPr>
        <p:spPr/>
        <p:txBody>
          <a:bodyPr/>
          <a:p>
            <a:fld id="{20C18A82-9FC4-4512-B064-CF72DE3D7620}" type="slidenum">
              <a:t>&lt;#&gt;</a:t>
            </a:fld>
          </a:p>
        </p:txBody>
      </p:sp>
      <p:sp>
        <p:nvSpPr>
          <p:cNvPr id="7" name="PlaceHolder 6"/>
          <p:cNvSpPr>
            <a:spLocks noGrp="1"/>
          </p:cNvSpPr>
          <p:nvPr>
            <p:ph type="dt" idx="57"/>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Content with Caption">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9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4" name="PlaceHolder 3"/>
          <p:cNvSpPr>
            <a:spLocks noGrp="1"/>
          </p:cNvSpPr>
          <p:nvPr>
            <p:ph type="ftr" idx="55"/>
          </p:nvPr>
        </p:nvSpPr>
        <p:spPr/>
        <p:txBody>
          <a:bodyPr/>
          <a:p>
            <a:r>
              <a:t>Footer</a:t>
            </a:r>
          </a:p>
        </p:txBody>
      </p:sp>
      <p:sp>
        <p:nvSpPr>
          <p:cNvPr id="5" name="PlaceHolder 4"/>
          <p:cNvSpPr>
            <a:spLocks noGrp="1"/>
          </p:cNvSpPr>
          <p:nvPr>
            <p:ph type="sldNum" idx="56"/>
          </p:nvPr>
        </p:nvSpPr>
        <p:spPr/>
        <p:txBody>
          <a:bodyPr/>
          <a:p>
            <a:fld id="{9ADABA12-CB47-4901-AE42-D469B424F518}" type="slidenum">
              <a:t>&lt;#&gt;</a:t>
            </a:fld>
          </a:p>
        </p:txBody>
      </p:sp>
      <p:sp>
        <p:nvSpPr>
          <p:cNvPr id="6" name="PlaceHolder 5"/>
          <p:cNvSpPr>
            <a:spLocks noGrp="1"/>
          </p:cNvSpPr>
          <p:nvPr>
            <p:ph type="dt" idx="57"/>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8ED74A5E-9903-476F-B91E-35F718957AEB}"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0A41D702-C0D7-4810-A902-47BCF45152CA}"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40BD9EA5-DCF5-465C-AF1A-B32C3F4DB636}"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0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58"/>
          </p:nvPr>
        </p:nvSpPr>
        <p:spPr/>
        <p:txBody>
          <a:bodyPr/>
          <a:p>
            <a:r>
              <a:t>Footer</a:t>
            </a:r>
          </a:p>
        </p:txBody>
      </p:sp>
      <p:sp>
        <p:nvSpPr>
          <p:cNvPr id="5" name="PlaceHolder 4"/>
          <p:cNvSpPr>
            <a:spLocks noGrp="1"/>
          </p:cNvSpPr>
          <p:nvPr>
            <p:ph type="sldNum" idx="59"/>
          </p:nvPr>
        </p:nvSpPr>
        <p:spPr/>
        <p:txBody>
          <a:bodyPr/>
          <a:p>
            <a:fld id="{6D1C746D-D078-4E5A-B567-48516D23A8C1}" type="slidenum">
              <a:t>&lt;#&gt;</a:t>
            </a:fld>
          </a:p>
        </p:txBody>
      </p:sp>
      <p:sp>
        <p:nvSpPr>
          <p:cNvPr id="6" name="PlaceHolder 5"/>
          <p:cNvSpPr>
            <a:spLocks noGrp="1"/>
          </p:cNvSpPr>
          <p:nvPr>
            <p:ph type="dt" idx="60"/>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2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 name="PlaceHolder 4"/>
          <p:cNvSpPr>
            <a:spLocks noGrp="1"/>
          </p:cNvSpPr>
          <p:nvPr>
            <p:ph type="ftr" idx="61"/>
          </p:nvPr>
        </p:nvSpPr>
        <p:spPr/>
        <p:txBody>
          <a:bodyPr/>
          <a:p>
            <a:r>
              <a:t>Footer</a:t>
            </a:r>
          </a:p>
        </p:txBody>
      </p:sp>
      <p:sp>
        <p:nvSpPr>
          <p:cNvPr id="6" name="PlaceHolder 5"/>
          <p:cNvSpPr>
            <a:spLocks noGrp="1"/>
          </p:cNvSpPr>
          <p:nvPr>
            <p:ph type="sldNum" idx="62"/>
          </p:nvPr>
        </p:nvSpPr>
        <p:spPr/>
        <p:txBody>
          <a:bodyPr/>
          <a:p>
            <a:fld id="{737AC92F-07D7-4D56-A567-912263D07264}" type="slidenum">
              <a:t>&lt;#&gt;</a:t>
            </a:fld>
          </a:p>
        </p:txBody>
      </p:sp>
      <p:sp>
        <p:nvSpPr>
          <p:cNvPr id="7" name="PlaceHolder 6"/>
          <p:cNvSpPr>
            <a:spLocks noGrp="1"/>
          </p:cNvSpPr>
          <p:nvPr>
            <p:ph type="dt" idx="63"/>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3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4" name="PlaceHolder 3"/>
          <p:cNvSpPr>
            <a:spLocks noGrp="1"/>
          </p:cNvSpPr>
          <p:nvPr>
            <p:ph type="ftr" idx="64"/>
          </p:nvPr>
        </p:nvSpPr>
        <p:spPr/>
        <p:txBody>
          <a:bodyPr/>
          <a:p>
            <a:r>
              <a:t>Footer</a:t>
            </a:r>
          </a:p>
        </p:txBody>
      </p:sp>
      <p:sp>
        <p:nvSpPr>
          <p:cNvPr id="5" name="PlaceHolder 4"/>
          <p:cNvSpPr>
            <a:spLocks noGrp="1"/>
          </p:cNvSpPr>
          <p:nvPr>
            <p:ph type="sldNum" idx="65"/>
          </p:nvPr>
        </p:nvSpPr>
        <p:spPr/>
        <p:txBody>
          <a:bodyPr/>
          <a:p>
            <a:fld id="{5620602C-E1CA-4E9C-BF64-8AAC7C21D2B0}" type="slidenum">
              <a:t>&lt;#&gt;</a:t>
            </a:fld>
          </a:p>
        </p:txBody>
      </p:sp>
      <p:sp>
        <p:nvSpPr>
          <p:cNvPr id="6" name="PlaceHolder 5"/>
          <p:cNvSpPr>
            <a:spLocks noGrp="1"/>
          </p:cNvSpPr>
          <p:nvPr>
            <p:ph type="dt" idx="66"/>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4">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p>
            <a:r>
              <a:t>Footer</a:t>
            </a:r>
          </a:p>
        </p:txBody>
      </p:sp>
      <p:sp>
        <p:nvSpPr>
          <p:cNvPr id="3" name="PlaceHolder 2"/>
          <p:cNvSpPr>
            <a:spLocks noGrp="1"/>
          </p:cNvSpPr>
          <p:nvPr>
            <p:ph type="sldNum" idx="68"/>
          </p:nvPr>
        </p:nvSpPr>
        <p:spPr/>
        <p:txBody>
          <a:bodyPr/>
          <a:p>
            <a:fld id="{19EBF6ED-2713-4C05-A9A1-C79AF0536B68}" type="slidenum">
              <a:t>&lt;#&gt;</a:t>
            </a:fld>
          </a:p>
        </p:txBody>
      </p:sp>
      <p:sp>
        <p:nvSpPr>
          <p:cNvPr id="4" name="PlaceHolder 3"/>
          <p:cNvSpPr>
            <a:spLocks noGrp="1"/>
          </p:cNvSpPr>
          <p:nvPr>
            <p:ph type="dt" idx="6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CDEA493-9BE2-4D49-90B2-14CBC4A7C524}"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5">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p>
            <a:r>
              <a:t>Footer</a:t>
            </a:r>
          </a:p>
        </p:txBody>
      </p:sp>
      <p:sp>
        <p:nvSpPr>
          <p:cNvPr id="3" name="PlaceHolder 2"/>
          <p:cNvSpPr>
            <a:spLocks noGrp="1"/>
          </p:cNvSpPr>
          <p:nvPr>
            <p:ph type="sldNum" idx="71"/>
          </p:nvPr>
        </p:nvSpPr>
        <p:spPr/>
        <p:txBody>
          <a:bodyPr/>
          <a:p>
            <a:fld id="{15D9C728-41E6-4DD4-B202-0BBB487CC4E8}" type="slidenum">
              <a:t>&lt;#&gt;</a:t>
            </a:fld>
          </a:p>
        </p:txBody>
      </p:sp>
      <p:sp>
        <p:nvSpPr>
          <p:cNvPr id="4" name="PlaceHolder 3"/>
          <p:cNvSpPr>
            <a:spLocks noGrp="1"/>
          </p:cNvSpPr>
          <p:nvPr>
            <p:ph type="dt" idx="72"/>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p>
            <a:r>
              <a:t>Footer</a:t>
            </a:r>
          </a:p>
        </p:txBody>
      </p:sp>
      <p:sp>
        <p:nvSpPr>
          <p:cNvPr id="3" name="PlaceHolder 2"/>
          <p:cNvSpPr>
            <a:spLocks noGrp="1"/>
          </p:cNvSpPr>
          <p:nvPr>
            <p:ph type="sldNum" idx="74"/>
          </p:nvPr>
        </p:nvSpPr>
        <p:spPr/>
        <p:txBody>
          <a:bodyPr/>
          <a:p>
            <a:fld id="{F70611EE-4616-442D-9CEB-393473E31609}" type="slidenum">
              <a:t>&lt;#&gt;</a:t>
            </a:fld>
          </a:p>
        </p:txBody>
      </p:sp>
      <p:sp>
        <p:nvSpPr>
          <p:cNvPr id="4" name="PlaceHolder 3"/>
          <p:cNvSpPr>
            <a:spLocks noGrp="1"/>
          </p:cNvSpPr>
          <p:nvPr>
            <p:ph type="dt" idx="75"/>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ull Imag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5615400D-BE47-49A0-BCF3-33D338F19D6E}"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hoto Gallery">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2D249AE3-205E-48D9-988B-47BB6BD86BDB}"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 Columns – Photo Gallery">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748D1CF5-3885-49BA-B870-6A5330352E84}"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 Columns – Photo Gallery ">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DF99AFB0-1BF9-4961-9979-D64757BE0FC9}"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 – Mileston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88CF1692-3C04-4F29-B7A7-7122C4C7BB07}"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 – Mileston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FEB33146-E567-45B3-9F27-FEC20DD5C5AC}" type="slidenum">
              <a:t>&lt;#&gt;</a:t>
            </a:fld>
          </a:p>
        </p:txBody>
      </p:sp>
      <p:sp>
        <p:nvSpPr>
          <p:cNvPr id="4" name="PlaceHolder 3"/>
          <p:cNvSpPr>
            <a:spLocks noGrp="1"/>
          </p:cNvSpPr>
          <p:nvPr>
            <p:ph type="dt" idx="24"/>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wmf"/><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8.png"/><Relationship Id="rId3" Type="http://schemas.openxmlformats.org/officeDocument/2006/relationships/image" Target="../media/image9.svg"/><Relationship Id="rId4" Type="http://schemas.openxmlformats.org/officeDocument/2006/relationships/image" Target="../media/image8.png"/><Relationship Id="rId5" Type="http://schemas.openxmlformats.org/officeDocument/2006/relationships/image" Target="../media/image9.svg"/><Relationship Id="rId6" Type="http://schemas.openxmlformats.org/officeDocument/2006/relationships/image" Target="../media/image8.png"/><Relationship Id="rId7" Type="http://schemas.openxmlformats.org/officeDocument/2006/relationships/image" Target="../media/image9.svg"/><Relationship Id="rId8" Type="http://schemas.openxmlformats.org/officeDocument/2006/relationships/image" Target="../media/image8.png"/><Relationship Id="rId9" Type="http://schemas.openxmlformats.org/officeDocument/2006/relationships/image" Target="../media/image9.svg"/><Relationship Id="rId10" Type="http://schemas.openxmlformats.org/officeDocument/2006/relationships/image" Target="../media/image3.png"/><Relationship Id="rId11" Type="http://schemas.openxmlformats.org/officeDocument/2006/relationships/image" Target="../media/image4.svg"/><Relationship Id="rId12" Type="http://schemas.openxmlformats.org/officeDocument/2006/relationships/image" Target="../media/image5.wmf"/><Relationship Id="rId1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26.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27.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28.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29.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3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31.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5.wmf"/><Relationship Id="rId5" Type="http://schemas.openxmlformats.org/officeDocument/2006/relationships/image" Target="../media/image6.png"/><Relationship Id="rId6" Type="http://schemas.openxmlformats.org/officeDocument/2006/relationships/image" Target="../media/image7.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wmf"/><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6.png"/><Relationship Id="rId10" Type="http://schemas.openxmlformats.org/officeDocument/2006/relationships/image" Target="../media/image7.svg"/><Relationship Id="rId11"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Picture 6" descr=""/>
          <p:cNvPicPr/>
          <p:nvPr/>
        </p:nvPicPr>
        <p:blipFill>
          <a:blip r:embed="rId2"/>
          <a:srcRect l="9" t="0" r="9" b="0"/>
          <a:stretch/>
        </p:blipFill>
        <p:spPr>
          <a:xfrm>
            <a:off x="0" y="0"/>
            <a:ext cx="12188880" cy="6857280"/>
          </a:xfrm>
          <a:prstGeom prst="rect">
            <a:avLst/>
          </a:prstGeom>
          <a:ln w="0">
            <a:noFill/>
          </a:ln>
        </p:spPr>
      </p:pic>
      <p:pic>
        <p:nvPicPr>
          <p:cNvPr id="1" name="Picture 8" descr=""/>
          <p:cNvPicPr/>
          <p:nvPr/>
        </p:nvPicPr>
        <p:blipFill>
          <a:blip r:embed="rId3"/>
          <a:stretch/>
        </p:blipFill>
        <p:spPr>
          <a:xfrm>
            <a:off x="1424880" y="1486080"/>
            <a:ext cx="2653560" cy="294120"/>
          </a:xfrm>
          <a:prstGeom prst="rect">
            <a:avLst/>
          </a:prstGeom>
          <a:ln w="0">
            <a:noFill/>
          </a:ln>
        </p:spPr>
      </p:pic>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73" name="Graphic 14" descr=""/>
          <p:cNvPicPr/>
          <p:nvPr/>
        </p:nvPicPr>
        <p:blipFill>
          <a:blip r:embed="rId2">
            <a:extLst>
              <a:ext uri="{96DAC541-7B7A-43D3-8B79-37D633B846F1}">
                <asvg:svgBlip xmlns:asvg="http://schemas.microsoft.com/office/drawing/2016/SVG/main" r:embed="rId3"/>
              </a:ext>
            </a:extLst>
          </a:blip>
          <a:stretch/>
        </p:blipFill>
        <p:spPr>
          <a:xfrm>
            <a:off x="4068000" y="2441520"/>
            <a:ext cx="1022760" cy="282600"/>
          </a:xfrm>
          <a:prstGeom prst="rect">
            <a:avLst/>
          </a:prstGeom>
          <a:ln w="0">
            <a:noFill/>
          </a:ln>
        </p:spPr>
      </p:pic>
      <p:pic>
        <p:nvPicPr>
          <p:cNvPr id="74" name="Graphic 15" descr=""/>
          <p:cNvPicPr/>
          <p:nvPr/>
        </p:nvPicPr>
        <p:blipFill>
          <a:blip r:embed="rId4">
            <a:extLst>
              <a:ext uri="{96DAC541-7B7A-43D3-8B79-37D633B846F1}">
                <asvg:svgBlip xmlns:asvg="http://schemas.microsoft.com/office/drawing/2016/SVG/main" r:embed="rId5"/>
              </a:ext>
            </a:extLst>
          </a:blip>
          <a:stretch/>
        </p:blipFill>
        <p:spPr>
          <a:xfrm>
            <a:off x="6329520" y="2441520"/>
            <a:ext cx="1022760" cy="282600"/>
          </a:xfrm>
          <a:prstGeom prst="rect">
            <a:avLst/>
          </a:prstGeom>
          <a:ln w="0">
            <a:noFill/>
          </a:ln>
        </p:spPr>
      </p:pic>
      <p:pic>
        <p:nvPicPr>
          <p:cNvPr id="75" name="Graphic 20" descr=""/>
          <p:cNvPicPr/>
          <p:nvPr/>
        </p:nvPicPr>
        <p:blipFill>
          <a:blip r:embed="rId6">
            <a:extLst>
              <a:ext uri="{96DAC541-7B7A-43D3-8B79-37D633B846F1}">
                <asvg:svgBlip xmlns:asvg="http://schemas.microsoft.com/office/drawing/2016/SVG/main" r:embed="rId7"/>
              </a:ext>
            </a:extLst>
          </a:blip>
          <a:stretch/>
        </p:blipFill>
        <p:spPr>
          <a:xfrm>
            <a:off x="8563320" y="2441520"/>
            <a:ext cx="1022760" cy="282600"/>
          </a:xfrm>
          <a:prstGeom prst="rect">
            <a:avLst/>
          </a:prstGeom>
          <a:ln w="0">
            <a:noFill/>
          </a:ln>
        </p:spPr>
      </p:pic>
      <p:pic>
        <p:nvPicPr>
          <p:cNvPr id="76" name="Graphic 13" descr=""/>
          <p:cNvPicPr/>
          <p:nvPr/>
        </p:nvPicPr>
        <p:blipFill>
          <a:blip r:embed="rId8">
            <a:extLst>
              <a:ext uri="{96DAC541-7B7A-43D3-8B79-37D633B846F1}">
                <asvg:svgBlip xmlns:asvg="http://schemas.microsoft.com/office/drawing/2016/SVG/main" r:embed="rId9"/>
              </a:ext>
            </a:extLst>
          </a:blip>
          <a:stretch/>
        </p:blipFill>
        <p:spPr>
          <a:xfrm>
            <a:off x="1820160" y="2441520"/>
            <a:ext cx="1022760" cy="282600"/>
          </a:xfrm>
          <a:prstGeom prst="rect">
            <a:avLst/>
          </a:prstGeom>
          <a:ln w="0">
            <a:noFill/>
          </a:ln>
        </p:spPr>
      </p:pic>
      <p:sp>
        <p:nvSpPr>
          <p:cNvPr id="77" name="Rectangle 9">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78" name="Rectangle 10">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79" name="Graphic 11" descr=""/>
          <p:cNvPicPr/>
          <p:nvPr/>
        </p:nvPicPr>
        <p:blipFill>
          <a:blip r:embed="rId10">
            <a:extLst>
              <a:ext uri="{96DAC541-7B7A-43D3-8B79-37D633B846F1}">
                <asvg:svgBlip xmlns:asvg="http://schemas.microsoft.com/office/drawing/2016/SVG/main" r:embed="rId11"/>
              </a:ext>
            </a:extLst>
          </a:blip>
          <a:stretch/>
        </p:blipFill>
        <p:spPr>
          <a:xfrm>
            <a:off x="10387440" y="0"/>
            <a:ext cx="180360" cy="136440"/>
          </a:xfrm>
          <a:prstGeom prst="rect">
            <a:avLst/>
          </a:prstGeom>
          <a:ln w="0">
            <a:noFill/>
          </a:ln>
        </p:spPr>
      </p:pic>
      <p:sp>
        <p:nvSpPr>
          <p:cNvPr id="80" name="Rectangle 12">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81" name="Picture 16" descr=""/>
          <p:cNvPicPr/>
          <p:nvPr/>
        </p:nvPicPr>
        <p:blipFill>
          <a:blip r:embed="rId12"/>
          <a:stretch/>
        </p:blipFill>
        <p:spPr>
          <a:xfrm>
            <a:off x="465120" y="6541200"/>
            <a:ext cx="1680480" cy="180360"/>
          </a:xfrm>
          <a:prstGeom prst="rect">
            <a:avLst/>
          </a:prstGeom>
          <a:ln w="0">
            <a:noFill/>
          </a:ln>
        </p:spPr>
      </p:pic>
      <p:sp>
        <p:nvSpPr>
          <p:cNvPr id="82" name="PlaceHolder 1"/>
          <p:cNvSpPr>
            <a:spLocks noGrp="1"/>
          </p:cNvSpPr>
          <p:nvPr>
            <p:ph type="ftr" idx="25"/>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3" name="PlaceHolder 2"/>
          <p:cNvSpPr>
            <a:spLocks noGrp="1"/>
          </p:cNvSpPr>
          <p:nvPr>
            <p:ph type="sldNum" idx="26"/>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DD258448-FF78-4F88-9848-44D5634A5C18}"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84" name="PlaceHolder 3"/>
          <p:cNvSpPr>
            <a:spLocks noGrp="1"/>
          </p:cNvSpPr>
          <p:nvPr>
            <p:ph type="dt" idx="27"/>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7" name="Rectangle 9">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88" name="Rectangle 10">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89" name="Graphic 11"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90" name="Rectangle 12">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91" name="Picture 16" descr=""/>
          <p:cNvPicPr/>
          <p:nvPr/>
        </p:nvPicPr>
        <p:blipFill>
          <a:blip r:embed="rId4"/>
          <a:stretch/>
        </p:blipFill>
        <p:spPr>
          <a:xfrm>
            <a:off x="465120" y="6541200"/>
            <a:ext cx="1680480" cy="180360"/>
          </a:xfrm>
          <a:prstGeom prst="rect">
            <a:avLst/>
          </a:prstGeom>
          <a:ln w="0">
            <a:noFill/>
          </a:ln>
        </p:spPr>
      </p:pic>
      <p:sp>
        <p:nvSpPr>
          <p:cNvPr id="92" name="Rectangle 4"/>
          <p:cNvSpPr/>
          <p:nvPr/>
        </p:nvSpPr>
        <p:spPr>
          <a:xfrm>
            <a:off x="465120" y="457200"/>
            <a:ext cx="5515920" cy="5581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dk2"/>
              </a:solidFill>
              <a:uFillTx/>
              <a:latin typeface="Arial"/>
            </a:endParaRPr>
          </a:p>
        </p:txBody>
      </p:sp>
      <p:sp>
        <p:nvSpPr>
          <p:cNvPr id="93" name="PlaceHolder 1"/>
          <p:cNvSpPr>
            <a:spLocks noGrp="1"/>
          </p:cNvSpPr>
          <p:nvPr>
            <p:ph type="ftr" idx="28"/>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94" name="PlaceHolder 2"/>
          <p:cNvSpPr>
            <a:spLocks noGrp="1"/>
          </p:cNvSpPr>
          <p:nvPr>
            <p:ph type="sldNum" idx="29"/>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5F90D4F9-8957-45E3-AE5C-0871FB852172}"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95" name="PlaceHolder 3"/>
          <p:cNvSpPr>
            <a:spLocks noGrp="1"/>
          </p:cNvSpPr>
          <p:nvPr>
            <p:ph type="dt" idx="30"/>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6" name="Rectangle 21">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sp>
        <p:nvSpPr>
          <p:cNvPr id="97" name="Rectangle 15">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98" name="Rectangle 26">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99" name="Graphic 31"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pic>
        <p:nvPicPr>
          <p:cNvPr id="100" name="Picture 13" descr=""/>
          <p:cNvPicPr/>
          <p:nvPr/>
        </p:nvPicPr>
        <p:blipFill>
          <a:blip r:embed="rId4"/>
          <a:stretch/>
        </p:blipFill>
        <p:spPr>
          <a:xfrm>
            <a:off x="465120" y="6541200"/>
            <a:ext cx="1680480" cy="180360"/>
          </a:xfrm>
          <a:prstGeom prst="rect">
            <a:avLst/>
          </a:prstGeom>
          <a:ln w="0">
            <a:noFill/>
          </a:ln>
        </p:spPr>
      </p:pic>
      <p:sp>
        <p:nvSpPr>
          <p:cNvPr id="101" name="PlaceHolder 1"/>
          <p:cNvSpPr>
            <a:spLocks noGrp="1"/>
          </p:cNvSpPr>
          <p:nvPr>
            <p:ph type="title"/>
          </p:nvPr>
        </p:nvSpPr>
        <p:spPr>
          <a:xfrm>
            <a:off x="457200" y="457200"/>
            <a:ext cx="3606120" cy="130140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02" name="PlaceHolder 2"/>
          <p:cNvSpPr>
            <a:spLocks noGrp="1"/>
          </p:cNvSpPr>
          <p:nvPr>
            <p:ph type="body"/>
          </p:nvPr>
        </p:nvSpPr>
        <p:spPr>
          <a:xfrm>
            <a:off x="4292640" y="457200"/>
            <a:ext cx="7433640" cy="5403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03" name="PlaceHolder 3"/>
          <p:cNvSpPr>
            <a:spLocks noGrp="1"/>
          </p:cNvSpPr>
          <p:nvPr>
            <p:ph type="ftr" idx="31"/>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104" name="PlaceHolder 4"/>
          <p:cNvSpPr>
            <a:spLocks noGrp="1"/>
          </p:cNvSpPr>
          <p:nvPr>
            <p:ph type="sldNum" idx="32"/>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63A740BA-5D62-4E33-9D0D-F4EF00109EA6}" type="slidenum">
              <a:rPr b="0" lang="en-US" sz="1000" strike="noStrike" u="none">
                <a:solidFill>
                  <a:schemeClr val="lt1">
                    <a:tint val="75000"/>
                  </a:schemeClr>
                </a:solidFill>
                <a:uFillTx/>
                <a:latin typeface="Arial"/>
              </a:rPr>
              <a:t>&lt;number&gt;</a:t>
            </a:fld>
            <a:endParaRPr b="0" lang="en-US" sz="1000" strike="noStrike" u="none">
              <a:solidFill>
                <a:srgbClr val="000000"/>
              </a:solidFill>
              <a:uFillTx/>
              <a:latin typeface="Times New Roman"/>
            </a:endParaRPr>
          </a:p>
        </p:txBody>
      </p:sp>
      <p:sp>
        <p:nvSpPr>
          <p:cNvPr id="105" name="PlaceHolder 5"/>
          <p:cNvSpPr>
            <a:spLocks noGrp="1"/>
          </p:cNvSpPr>
          <p:nvPr>
            <p:ph type="dt" idx="33"/>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457200"/>
            <a:ext cx="3606120" cy="130140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09" name="PlaceHolder 2"/>
          <p:cNvSpPr>
            <a:spLocks noGrp="1"/>
          </p:cNvSpPr>
          <p:nvPr>
            <p:ph type="body"/>
          </p:nvPr>
        </p:nvSpPr>
        <p:spPr>
          <a:xfrm>
            <a:off x="4292640" y="457200"/>
            <a:ext cx="3627360" cy="5403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10" name="PlaceHolder 3"/>
          <p:cNvSpPr>
            <a:spLocks noGrp="1"/>
          </p:cNvSpPr>
          <p:nvPr>
            <p:ph type="body"/>
          </p:nvPr>
        </p:nvSpPr>
        <p:spPr>
          <a:xfrm>
            <a:off x="8102160" y="457200"/>
            <a:ext cx="3627360" cy="5403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11" name="PlaceHolder 4"/>
          <p:cNvSpPr>
            <a:spLocks noGrp="1"/>
          </p:cNvSpPr>
          <p:nvPr>
            <p:ph type="ftr" idx="34"/>
          </p:nvPr>
        </p:nvSpPr>
        <p:spPr>
          <a:xfrm>
            <a:off x="3333600" y="6407640"/>
            <a:ext cx="5523840" cy="44964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112" name="PlaceHolder 5"/>
          <p:cNvSpPr>
            <a:spLocks noGrp="1"/>
          </p:cNvSpPr>
          <p:nvPr>
            <p:ph type="sldNum" idx="35"/>
          </p:nvPr>
        </p:nvSpPr>
        <p:spPr>
          <a:xfrm>
            <a:off x="9086760" y="6400800"/>
            <a:ext cx="2639520" cy="44964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200" strike="noStrike" u="none">
                <a:solidFill>
                  <a:schemeClr val="dk1">
                    <a:tint val="75000"/>
                  </a:schemeClr>
                </a:solidFill>
                <a:uFillTx/>
                <a:latin typeface="Arial"/>
              </a:defRPr>
            </a:lvl1pPr>
          </a:lstStyle>
          <a:p>
            <a:pPr indent="0" algn="r" defTabSz="914400">
              <a:lnSpc>
                <a:spcPct val="100000"/>
              </a:lnSpc>
              <a:buNone/>
              <a:tabLst>
                <a:tab algn="l" pos="0"/>
              </a:tabLst>
            </a:pPr>
            <a:fld id="{9C8DA36D-F892-44A2-9A23-EDC1FA5E0E11}" type="slidenum">
              <a:rPr b="0" lang="en-US" sz="1200" strike="noStrike" u="none">
                <a:solidFill>
                  <a:schemeClr val="dk1">
                    <a:tint val="75000"/>
                  </a:schemeClr>
                </a:solidFill>
                <a:uFillTx/>
                <a:latin typeface="Arial"/>
              </a:rPr>
              <a:t>&lt;number&gt;</a:t>
            </a:fld>
            <a:endParaRPr b="0" lang="en-US" sz="1200" strike="noStrike" u="none">
              <a:solidFill>
                <a:srgbClr val="000000"/>
              </a:solidFill>
              <a:uFillTx/>
              <a:latin typeface="Times New Roman"/>
            </a:endParaRPr>
          </a:p>
        </p:txBody>
      </p:sp>
      <p:sp>
        <p:nvSpPr>
          <p:cNvPr id="113" name="PlaceHolder 6"/>
          <p:cNvSpPr>
            <a:spLocks noGrp="1"/>
          </p:cNvSpPr>
          <p:nvPr>
            <p:ph type="dt" idx="36"/>
          </p:nvPr>
        </p:nvSpPr>
        <p:spPr>
          <a:xfrm>
            <a:off x="465120" y="6407640"/>
            <a:ext cx="2639520" cy="44964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7" name="Rectangle 11">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118" name="Rectangle 12">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119" name="Graphic 13"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120" name="Rectangle 14">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121" name="Picture 18" descr=""/>
          <p:cNvPicPr/>
          <p:nvPr/>
        </p:nvPicPr>
        <p:blipFill>
          <a:blip r:embed="rId4"/>
          <a:stretch/>
        </p:blipFill>
        <p:spPr>
          <a:xfrm>
            <a:off x="465120" y="6541200"/>
            <a:ext cx="1680480" cy="180360"/>
          </a:xfrm>
          <a:prstGeom prst="rect">
            <a:avLst/>
          </a:prstGeom>
          <a:ln w="0">
            <a:noFill/>
          </a:ln>
        </p:spPr>
      </p:pic>
      <p:sp>
        <p:nvSpPr>
          <p:cNvPr id="122" name="PlaceHolder 1"/>
          <p:cNvSpPr>
            <a:spLocks noGrp="1"/>
          </p:cNvSpPr>
          <p:nvPr>
            <p:ph type="title"/>
          </p:nvPr>
        </p:nvSpPr>
        <p:spPr>
          <a:xfrm>
            <a:off x="457200" y="457200"/>
            <a:ext cx="3606120" cy="130140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23" name="PlaceHolder 2"/>
          <p:cNvSpPr>
            <a:spLocks noGrp="1"/>
          </p:cNvSpPr>
          <p:nvPr>
            <p:ph type="ftr" idx="37"/>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24" name="PlaceHolder 3"/>
          <p:cNvSpPr>
            <a:spLocks noGrp="1"/>
          </p:cNvSpPr>
          <p:nvPr>
            <p:ph type="sldNum" idx="38"/>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727843DB-9948-43DA-AE00-AB4F314B5633}"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125" name="PlaceHolder 4"/>
          <p:cNvSpPr>
            <a:spLocks noGrp="1"/>
          </p:cNvSpPr>
          <p:nvPr>
            <p:ph type="dt" idx="39"/>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2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5" r:id="rId5"/>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9" name="Rectangle 11">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130" name="Rectangle 12">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131" name="Graphic 13"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132" name="Rectangle 14">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133" name="Picture 18" descr=""/>
          <p:cNvPicPr/>
          <p:nvPr/>
        </p:nvPicPr>
        <p:blipFill>
          <a:blip r:embed="rId4"/>
          <a:stretch/>
        </p:blipFill>
        <p:spPr>
          <a:xfrm>
            <a:off x="465120" y="6541200"/>
            <a:ext cx="1680480" cy="180360"/>
          </a:xfrm>
          <a:prstGeom prst="rect">
            <a:avLst/>
          </a:prstGeom>
          <a:ln w="0">
            <a:noFill/>
          </a:ln>
        </p:spPr>
      </p:pic>
      <p:sp>
        <p:nvSpPr>
          <p:cNvPr id="134" name="PlaceHolder 1"/>
          <p:cNvSpPr>
            <a:spLocks noGrp="1"/>
          </p:cNvSpPr>
          <p:nvPr>
            <p:ph type="ftr" idx="40"/>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35" name="PlaceHolder 2"/>
          <p:cNvSpPr>
            <a:spLocks noGrp="1"/>
          </p:cNvSpPr>
          <p:nvPr>
            <p:ph type="sldNum" idx="41"/>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29EEABD0-9F28-4834-80A5-7D3DC91E8205}"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136" name="PlaceHolder 3"/>
          <p:cNvSpPr>
            <a:spLocks noGrp="1"/>
          </p:cNvSpPr>
          <p:nvPr>
            <p:ph type="dt" idx="42"/>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3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3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7" r:id="rId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9" name="Rectangle 12">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140" name="Rectangle 13">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141" name="Graphic 14"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142" name="Rectangle 15">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143" name="Picture 19" descr=""/>
          <p:cNvPicPr/>
          <p:nvPr/>
        </p:nvPicPr>
        <p:blipFill>
          <a:blip r:embed="rId4"/>
          <a:stretch/>
        </p:blipFill>
        <p:spPr>
          <a:xfrm>
            <a:off x="465120" y="6541200"/>
            <a:ext cx="1680480" cy="180360"/>
          </a:xfrm>
          <a:prstGeom prst="rect">
            <a:avLst/>
          </a:prstGeom>
          <a:ln w="0">
            <a:noFill/>
          </a:ln>
        </p:spPr>
      </p:pic>
      <p:sp>
        <p:nvSpPr>
          <p:cNvPr id="144" name="PlaceHolder 1"/>
          <p:cNvSpPr>
            <a:spLocks noGrp="1"/>
          </p:cNvSpPr>
          <p:nvPr>
            <p:ph type="ftr" idx="43"/>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45" name="PlaceHolder 2"/>
          <p:cNvSpPr>
            <a:spLocks noGrp="1"/>
          </p:cNvSpPr>
          <p:nvPr>
            <p:ph type="sldNum" idx="44"/>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113F3B30-EFA9-4085-BBC6-CDB31330B895}"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146" name="PlaceHolder 3"/>
          <p:cNvSpPr>
            <a:spLocks noGrp="1"/>
          </p:cNvSpPr>
          <p:nvPr>
            <p:ph type="dt" idx="45"/>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4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4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9" r:id="rId5"/>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9" name="Rectangle 14">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150" name="Rectangle 15">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151" name="Graphic 16"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152" name="Rectangle 17">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153" name="Picture 21" descr=""/>
          <p:cNvPicPr/>
          <p:nvPr/>
        </p:nvPicPr>
        <p:blipFill>
          <a:blip r:embed="rId4"/>
          <a:stretch/>
        </p:blipFill>
        <p:spPr>
          <a:xfrm>
            <a:off x="465120" y="6541200"/>
            <a:ext cx="1680480" cy="180360"/>
          </a:xfrm>
          <a:prstGeom prst="rect">
            <a:avLst/>
          </a:prstGeom>
          <a:ln w="0">
            <a:noFill/>
          </a:ln>
        </p:spPr>
      </p:pic>
      <p:sp>
        <p:nvSpPr>
          <p:cNvPr id="154" name="PlaceHolder 1"/>
          <p:cNvSpPr>
            <a:spLocks noGrp="1"/>
          </p:cNvSpPr>
          <p:nvPr>
            <p:ph type="ftr" idx="46"/>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55" name="PlaceHolder 2"/>
          <p:cNvSpPr>
            <a:spLocks noGrp="1"/>
          </p:cNvSpPr>
          <p:nvPr>
            <p:ph type="sldNum" idx="47"/>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0FEA221E-CB31-47B9-87A3-756A41D29559}"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156" name="PlaceHolder 3"/>
          <p:cNvSpPr>
            <a:spLocks noGrp="1"/>
          </p:cNvSpPr>
          <p:nvPr>
            <p:ph type="dt" idx="48"/>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5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5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1" r:id="rId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9" name="Rectangle 10">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160" name="Rectangle 11">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161" name="Graphic 12"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162" name="Rectangle 13">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163" name="Picture 17" descr=""/>
          <p:cNvPicPr/>
          <p:nvPr/>
        </p:nvPicPr>
        <p:blipFill>
          <a:blip r:embed="rId4"/>
          <a:stretch/>
        </p:blipFill>
        <p:spPr>
          <a:xfrm>
            <a:off x="465120" y="6541200"/>
            <a:ext cx="1680480" cy="180360"/>
          </a:xfrm>
          <a:prstGeom prst="rect">
            <a:avLst/>
          </a:prstGeom>
          <a:ln w="0">
            <a:noFill/>
          </a:ln>
        </p:spPr>
      </p:pic>
      <p:sp>
        <p:nvSpPr>
          <p:cNvPr id="164" name="PlaceHolder 1"/>
          <p:cNvSpPr>
            <a:spLocks noGrp="1"/>
          </p:cNvSpPr>
          <p:nvPr>
            <p:ph type="ftr" idx="49"/>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65" name="PlaceHolder 2"/>
          <p:cNvSpPr>
            <a:spLocks noGrp="1"/>
          </p:cNvSpPr>
          <p:nvPr>
            <p:ph type="sldNum" idx="50"/>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9764916F-4241-4A42-8955-007A53FAC332}"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166" name="PlaceHolder 3"/>
          <p:cNvSpPr>
            <a:spLocks noGrp="1"/>
          </p:cNvSpPr>
          <p:nvPr>
            <p:ph type="dt" idx="51"/>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6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6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3" r:id="rId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9" name="Rectangle 9">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170" name="Rectangle 10">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171" name="Graphic 11"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172" name="Rectangle 12">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173" name="Picture 16" descr=""/>
          <p:cNvPicPr/>
          <p:nvPr/>
        </p:nvPicPr>
        <p:blipFill>
          <a:blip r:embed="rId4"/>
          <a:stretch/>
        </p:blipFill>
        <p:spPr>
          <a:xfrm>
            <a:off x="465120" y="6541200"/>
            <a:ext cx="1680480" cy="180360"/>
          </a:xfrm>
          <a:prstGeom prst="rect">
            <a:avLst/>
          </a:prstGeom>
          <a:ln w="0">
            <a:noFill/>
          </a:ln>
        </p:spPr>
      </p:pic>
      <p:sp>
        <p:nvSpPr>
          <p:cNvPr id="174" name="PlaceHolder 1"/>
          <p:cNvSpPr>
            <a:spLocks noGrp="1"/>
          </p:cNvSpPr>
          <p:nvPr>
            <p:ph type="ftr" idx="52"/>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75" name="PlaceHolder 2"/>
          <p:cNvSpPr>
            <a:spLocks noGrp="1"/>
          </p:cNvSpPr>
          <p:nvPr>
            <p:ph type="sldNum" idx="53"/>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CFD0399E-E715-4C32-B137-C986D2111089}"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176" name="PlaceHolder 3"/>
          <p:cNvSpPr>
            <a:spLocks noGrp="1"/>
          </p:cNvSpPr>
          <p:nvPr>
            <p:ph type="dt" idx="54"/>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5"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 name="Rectangle 11">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5" name="Rectangle 12">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6" name="Graphic 13"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7" name="Rectangle 14">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8" name="Picture 18" descr=""/>
          <p:cNvPicPr/>
          <p:nvPr/>
        </p:nvPicPr>
        <p:blipFill>
          <a:blip r:embed="rId4"/>
          <a:stretch/>
        </p:blipFill>
        <p:spPr>
          <a:xfrm>
            <a:off x="465120" y="6541200"/>
            <a:ext cx="1680480" cy="180360"/>
          </a:xfrm>
          <a:prstGeom prst="rect">
            <a:avLst/>
          </a:prstGeom>
          <a:ln w="0">
            <a:noFill/>
          </a:ln>
        </p:spPr>
      </p:pic>
      <p:sp>
        <p:nvSpPr>
          <p:cNvPr id="9" name="PlaceHolder 1"/>
          <p:cNvSpPr>
            <a:spLocks noGrp="1"/>
          </p:cNvSpPr>
          <p:nvPr>
            <p:ph type="ftr" idx="1"/>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0" name="PlaceHolder 2"/>
          <p:cNvSpPr>
            <a:spLocks noGrp="1"/>
          </p:cNvSpPr>
          <p:nvPr>
            <p:ph type="sldNum" idx="2"/>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18BC85DA-7169-416B-A23E-DE195CDA5645}"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11" name="PlaceHolder 3"/>
          <p:cNvSpPr>
            <a:spLocks noGrp="1"/>
          </p:cNvSpPr>
          <p:nvPr>
            <p:ph type="dt" idx="3"/>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7" name="Rectangle 12">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178" name="Rectangle 13">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179" name="Graphic 14"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180" name="Rectangle 15">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181" name="Picture 19" descr=""/>
          <p:cNvPicPr/>
          <p:nvPr/>
        </p:nvPicPr>
        <p:blipFill>
          <a:blip r:embed="rId4"/>
          <a:stretch/>
        </p:blipFill>
        <p:spPr>
          <a:xfrm>
            <a:off x="465120" y="6541200"/>
            <a:ext cx="1680480" cy="180360"/>
          </a:xfrm>
          <a:prstGeom prst="rect">
            <a:avLst/>
          </a:prstGeom>
          <a:ln w="0">
            <a:noFill/>
          </a:ln>
        </p:spPr>
      </p:pic>
      <p:sp>
        <p:nvSpPr>
          <p:cNvPr id="182" name="PlaceHolder 1"/>
          <p:cNvSpPr>
            <a:spLocks noGrp="1"/>
          </p:cNvSpPr>
          <p:nvPr>
            <p:ph type="ftr" idx="55"/>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83" name="PlaceHolder 2"/>
          <p:cNvSpPr>
            <a:spLocks noGrp="1"/>
          </p:cNvSpPr>
          <p:nvPr>
            <p:ph type="sldNum" idx="56"/>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DA45CC62-22F7-4DF8-A53D-C2F6BE9A0AAE}"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184" name="PlaceHolder 3"/>
          <p:cNvSpPr>
            <a:spLocks noGrp="1"/>
          </p:cNvSpPr>
          <p:nvPr>
            <p:ph type="dt" idx="57"/>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8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7" r:id="rId5"/>
    <p:sldLayoutId id="2147483688" r:id="rId6"/>
    <p:sldLayoutId id="2147483689" r:id="rId7"/>
    <p:sldLayoutId id="2147483690" r:id="rId8"/>
    <p:sldLayoutId id="2147483691" r:id="rId9"/>
    <p:sldLayoutId id="2147483692" r:id="rId10"/>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4" name="Rectangle 12">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195" name="Rectangle 13">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196" name="Graphic 14"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197" name="Rectangle 15">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198" name="Picture 19" descr=""/>
          <p:cNvPicPr/>
          <p:nvPr/>
        </p:nvPicPr>
        <p:blipFill>
          <a:blip r:embed="rId4"/>
          <a:stretch/>
        </p:blipFill>
        <p:spPr>
          <a:xfrm>
            <a:off x="465120" y="6541200"/>
            <a:ext cx="1680480" cy="180360"/>
          </a:xfrm>
          <a:prstGeom prst="rect">
            <a:avLst/>
          </a:prstGeom>
          <a:ln w="0">
            <a:noFill/>
          </a:ln>
        </p:spPr>
      </p:pic>
      <p:sp>
        <p:nvSpPr>
          <p:cNvPr id="199" name="PlaceHolder 1"/>
          <p:cNvSpPr>
            <a:spLocks noGrp="1"/>
          </p:cNvSpPr>
          <p:nvPr>
            <p:ph type="title"/>
          </p:nvPr>
        </p:nvSpPr>
        <p:spPr>
          <a:xfrm>
            <a:off x="457200" y="457200"/>
            <a:ext cx="3606120" cy="130140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200" name="PlaceHolder 2"/>
          <p:cNvSpPr>
            <a:spLocks noGrp="1"/>
          </p:cNvSpPr>
          <p:nvPr>
            <p:ph type="ftr" idx="58"/>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01" name="PlaceHolder 3"/>
          <p:cNvSpPr>
            <a:spLocks noGrp="1"/>
          </p:cNvSpPr>
          <p:nvPr>
            <p:ph type="sldNum" idx="59"/>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C377782B-E1CD-4B43-A1C1-9D4706ADC8D3}" type="slidenum">
              <a:rPr b="0" lang="en-US" sz="1000" strike="noStrike" u="none">
                <a:solidFill>
                  <a:schemeClr val="lt1">
                    <a:tint val="75000"/>
                  </a:schemeClr>
                </a:solidFill>
                <a:uFillTx/>
                <a:latin typeface="Arial"/>
              </a:rPr>
              <a:t>&lt;number&gt;</a:t>
            </a:fld>
            <a:endParaRPr b="0" lang="en-US" sz="1000" strike="noStrike" u="none">
              <a:solidFill>
                <a:srgbClr val="000000"/>
              </a:solidFill>
              <a:uFillTx/>
              <a:latin typeface="Times New Roman"/>
            </a:endParaRPr>
          </a:p>
        </p:txBody>
      </p:sp>
      <p:sp>
        <p:nvSpPr>
          <p:cNvPr id="202" name="PlaceHolder 4"/>
          <p:cNvSpPr>
            <a:spLocks noGrp="1"/>
          </p:cNvSpPr>
          <p:nvPr>
            <p:ph type="dt" idx="60"/>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4" r:id="rId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5" name="Rectangle 12">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206" name="Rectangle 13">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207" name="Graphic 14"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208" name="Rectangle 15">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209" name="Picture 19" descr=""/>
          <p:cNvPicPr/>
          <p:nvPr/>
        </p:nvPicPr>
        <p:blipFill>
          <a:blip r:embed="rId4"/>
          <a:stretch/>
        </p:blipFill>
        <p:spPr>
          <a:xfrm>
            <a:off x="465120" y="6541200"/>
            <a:ext cx="1680480" cy="180360"/>
          </a:xfrm>
          <a:prstGeom prst="rect">
            <a:avLst/>
          </a:prstGeom>
          <a:ln w="0">
            <a:noFill/>
          </a:ln>
        </p:spPr>
      </p:pic>
      <p:sp>
        <p:nvSpPr>
          <p:cNvPr id="210" name="PlaceHolder 1"/>
          <p:cNvSpPr>
            <a:spLocks noGrp="1"/>
          </p:cNvSpPr>
          <p:nvPr>
            <p:ph type="title"/>
          </p:nvPr>
        </p:nvSpPr>
        <p:spPr>
          <a:xfrm>
            <a:off x="457200" y="457200"/>
            <a:ext cx="3606120" cy="130140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211" name="PlaceHolder 2"/>
          <p:cNvSpPr>
            <a:spLocks noGrp="1"/>
          </p:cNvSpPr>
          <p:nvPr>
            <p:ph type="body"/>
          </p:nvPr>
        </p:nvSpPr>
        <p:spPr>
          <a:xfrm>
            <a:off x="4292640" y="457200"/>
            <a:ext cx="3627360" cy="5403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212" name="PlaceHolder 3"/>
          <p:cNvSpPr>
            <a:spLocks noGrp="1"/>
          </p:cNvSpPr>
          <p:nvPr>
            <p:ph type="body"/>
          </p:nvPr>
        </p:nvSpPr>
        <p:spPr>
          <a:xfrm>
            <a:off x="8102160" y="457200"/>
            <a:ext cx="3627360" cy="5403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213" name="PlaceHolder 4"/>
          <p:cNvSpPr>
            <a:spLocks noGrp="1"/>
          </p:cNvSpPr>
          <p:nvPr>
            <p:ph type="ftr" idx="61"/>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14" name="PlaceHolder 5"/>
          <p:cNvSpPr>
            <a:spLocks noGrp="1"/>
          </p:cNvSpPr>
          <p:nvPr>
            <p:ph type="sldNum" idx="62"/>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3E80DEAC-FAE3-4B36-9752-EBD8F9564D07}" type="slidenum">
              <a:rPr b="0" lang="en-US" sz="1000" strike="noStrike" u="none">
                <a:solidFill>
                  <a:schemeClr val="lt1">
                    <a:tint val="75000"/>
                  </a:schemeClr>
                </a:solidFill>
                <a:uFillTx/>
                <a:latin typeface="Arial"/>
              </a:rPr>
              <a:t>&lt;number&gt;</a:t>
            </a:fld>
            <a:endParaRPr b="0" lang="en-US" sz="1000" strike="noStrike" u="none">
              <a:solidFill>
                <a:srgbClr val="000000"/>
              </a:solidFill>
              <a:uFillTx/>
              <a:latin typeface="Times New Roman"/>
            </a:endParaRPr>
          </a:p>
        </p:txBody>
      </p:sp>
      <p:sp>
        <p:nvSpPr>
          <p:cNvPr id="215" name="PlaceHolder 6"/>
          <p:cNvSpPr>
            <a:spLocks noGrp="1"/>
          </p:cNvSpPr>
          <p:nvPr>
            <p:ph type="dt" idx="63"/>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6" r:id="rId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9" name="Rectangle 12">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220" name="Rectangle 13">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221" name="Graphic 14"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222" name="Rectangle 15">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223" name="Picture 19" descr=""/>
          <p:cNvPicPr/>
          <p:nvPr/>
        </p:nvPicPr>
        <p:blipFill>
          <a:blip r:embed="rId4"/>
          <a:stretch/>
        </p:blipFill>
        <p:spPr>
          <a:xfrm>
            <a:off x="465120" y="6541200"/>
            <a:ext cx="1680480" cy="180360"/>
          </a:xfrm>
          <a:prstGeom prst="rect">
            <a:avLst/>
          </a:prstGeom>
          <a:ln w="0">
            <a:noFill/>
          </a:ln>
        </p:spPr>
      </p:pic>
      <p:sp>
        <p:nvSpPr>
          <p:cNvPr id="224" name="PlaceHolder 1"/>
          <p:cNvSpPr>
            <a:spLocks noGrp="1"/>
          </p:cNvSpPr>
          <p:nvPr>
            <p:ph type="title"/>
          </p:nvPr>
        </p:nvSpPr>
        <p:spPr>
          <a:xfrm>
            <a:off x="457200" y="457200"/>
            <a:ext cx="3606120" cy="130140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225" name="PlaceHolder 2"/>
          <p:cNvSpPr>
            <a:spLocks noGrp="1"/>
          </p:cNvSpPr>
          <p:nvPr>
            <p:ph type="body"/>
          </p:nvPr>
        </p:nvSpPr>
        <p:spPr>
          <a:xfrm>
            <a:off x="4292640" y="457200"/>
            <a:ext cx="7433640" cy="5403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226" name="PlaceHolder 3"/>
          <p:cNvSpPr>
            <a:spLocks noGrp="1"/>
          </p:cNvSpPr>
          <p:nvPr>
            <p:ph type="ftr" idx="64"/>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27" name="PlaceHolder 4"/>
          <p:cNvSpPr>
            <a:spLocks noGrp="1"/>
          </p:cNvSpPr>
          <p:nvPr>
            <p:ph type="sldNum" idx="65"/>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0CD3154E-1C3F-4239-AE89-1319A65EDDDF}" type="slidenum">
              <a:rPr b="0" lang="en-US" sz="1000" strike="noStrike" u="none">
                <a:solidFill>
                  <a:schemeClr val="lt1">
                    <a:tint val="75000"/>
                  </a:schemeClr>
                </a:solidFill>
                <a:uFillTx/>
                <a:latin typeface="Arial"/>
              </a:rPr>
              <a:t>&lt;number&gt;</a:t>
            </a:fld>
            <a:endParaRPr b="0" lang="en-US" sz="1000" strike="noStrike" u="none">
              <a:solidFill>
                <a:srgbClr val="000000"/>
              </a:solidFill>
              <a:uFillTx/>
              <a:latin typeface="Times New Roman"/>
            </a:endParaRPr>
          </a:p>
        </p:txBody>
      </p:sp>
      <p:sp>
        <p:nvSpPr>
          <p:cNvPr id="228" name="PlaceHolder 5"/>
          <p:cNvSpPr>
            <a:spLocks noGrp="1"/>
          </p:cNvSpPr>
          <p:nvPr>
            <p:ph type="dt" idx="66"/>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8" r:id="rId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1" name="Rectangle 12">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232" name="Rectangle 13">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233" name="Graphic 14"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234" name="Rectangle 15">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235" name="Picture 19" descr=""/>
          <p:cNvPicPr/>
          <p:nvPr/>
        </p:nvPicPr>
        <p:blipFill>
          <a:blip r:embed="rId4"/>
          <a:stretch/>
        </p:blipFill>
        <p:spPr>
          <a:xfrm>
            <a:off x="465120" y="6541200"/>
            <a:ext cx="1680480" cy="180360"/>
          </a:xfrm>
          <a:prstGeom prst="rect">
            <a:avLst/>
          </a:prstGeom>
          <a:ln w="0">
            <a:noFill/>
          </a:ln>
        </p:spPr>
      </p:pic>
      <p:sp>
        <p:nvSpPr>
          <p:cNvPr id="236" name="PlaceHolder 1"/>
          <p:cNvSpPr>
            <a:spLocks noGrp="1"/>
          </p:cNvSpPr>
          <p:nvPr>
            <p:ph type="ftr" idx="67"/>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37" name="PlaceHolder 2"/>
          <p:cNvSpPr>
            <a:spLocks noGrp="1"/>
          </p:cNvSpPr>
          <p:nvPr>
            <p:ph type="sldNum" idx="68"/>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CB93C0CF-7F6C-416B-B1DF-DD2D410E20C9}" type="slidenum">
              <a:rPr b="0" lang="en-US" sz="1000" strike="noStrike" u="none">
                <a:solidFill>
                  <a:schemeClr val="lt1">
                    <a:tint val="75000"/>
                  </a:schemeClr>
                </a:solidFill>
                <a:uFillTx/>
                <a:latin typeface="Arial"/>
              </a:rPr>
              <a:t>&lt;number&gt;</a:t>
            </a:fld>
            <a:endParaRPr b="0" lang="en-US" sz="1000" strike="noStrike" u="none">
              <a:solidFill>
                <a:srgbClr val="000000"/>
              </a:solidFill>
              <a:uFillTx/>
              <a:latin typeface="Times New Roman"/>
            </a:endParaRPr>
          </a:p>
        </p:txBody>
      </p:sp>
      <p:sp>
        <p:nvSpPr>
          <p:cNvPr id="238" name="PlaceHolder 3"/>
          <p:cNvSpPr>
            <a:spLocks noGrp="1"/>
          </p:cNvSpPr>
          <p:nvPr>
            <p:ph type="dt" idx="69"/>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0" r:id="rId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9" name="Rectangle 12">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240" name="Rectangle 13">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241" name="Graphic 14"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242" name="Rectangle 15">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243" name="Picture 19" descr=""/>
          <p:cNvPicPr/>
          <p:nvPr/>
        </p:nvPicPr>
        <p:blipFill>
          <a:blip r:embed="rId4"/>
          <a:stretch/>
        </p:blipFill>
        <p:spPr>
          <a:xfrm>
            <a:off x="465120" y="6541200"/>
            <a:ext cx="1680480" cy="180360"/>
          </a:xfrm>
          <a:prstGeom prst="rect">
            <a:avLst/>
          </a:prstGeom>
          <a:ln w="0">
            <a:noFill/>
          </a:ln>
        </p:spPr>
      </p:pic>
      <p:sp>
        <p:nvSpPr>
          <p:cNvPr id="244" name="PlaceHolder 1"/>
          <p:cNvSpPr>
            <a:spLocks noGrp="1"/>
          </p:cNvSpPr>
          <p:nvPr>
            <p:ph type="ftr" idx="70"/>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45" name="PlaceHolder 2"/>
          <p:cNvSpPr>
            <a:spLocks noGrp="1"/>
          </p:cNvSpPr>
          <p:nvPr>
            <p:ph type="sldNum" idx="71"/>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99A550E4-881B-46EC-BF91-146A62AFBB92}" type="slidenum">
              <a:rPr b="0" lang="en-US" sz="1000" strike="noStrike" u="none">
                <a:solidFill>
                  <a:schemeClr val="lt1">
                    <a:tint val="75000"/>
                  </a:schemeClr>
                </a:solidFill>
                <a:uFillTx/>
                <a:latin typeface="Arial"/>
              </a:rPr>
              <a:t>&lt;number&gt;</a:t>
            </a:fld>
            <a:endParaRPr b="0" lang="en-US" sz="1000" strike="noStrike" u="none">
              <a:solidFill>
                <a:srgbClr val="000000"/>
              </a:solidFill>
              <a:uFillTx/>
              <a:latin typeface="Times New Roman"/>
            </a:endParaRPr>
          </a:p>
        </p:txBody>
      </p:sp>
      <p:sp>
        <p:nvSpPr>
          <p:cNvPr id="246" name="PlaceHolder 3"/>
          <p:cNvSpPr>
            <a:spLocks noGrp="1"/>
          </p:cNvSpPr>
          <p:nvPr>
            <p:ph type="dt" idx="72"/>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2" r:id="rId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7" name="Rectangle 12">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248" name="Rectangle 13">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249" name="Graphic 14"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250" name="Rectangle 15">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251" name="Picture 19" descr=""/>
          <p:cNvPicPr/>
          <p:nvPr/>
        </p:nvPicPr>
        <p:blipFill>
          <a:blip r:embed="rId4"/>
          <a:stretch/>
        </p:blipFill>
        <p:spPr>
          <a:xfrm>
            <a:off x="465120" y="6541200"/>
            <a:ext cx="1680480" cy="180360"/>
          </a:xfrm>
          <a:prstGeom prst="rect">
            <a:avLst/>
          </a:prstGeom>
          <a:ln w="0">
            <a:noFill/>
          </a:ln>
        </p:spPr>
      </p:pic>
      <p:sp>
        <p:nvSpPr>
          <p:cNvPr id="252" name="PlaceHolder 1"/>
          <p:cNvSpPr>
            <a:spLocks noGrp="1"/>
          </p:cNvSpPr>
          <p:nvPr>
            <p:ph type="ftr" idx="73"/>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53" name="PlaceHolder 2"/>
          <p:cNvSpPr>
            <a:spLocks noGrp="1"/>
          </p:cNvSpPr>
          <p:nvPr>
            <p:ph type="sldNum" idx="74"/>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E054F3FE-C12D-4646-A443-7E2D675E1938}" type="slidenum">
              <a:rPr b="0" lang="en-US" sz="1000" strike="noStrike" u="none">
                <a:solidFill>
                  <a:schemeClr val="lt1">
                    <a:tint val="75000"/>
                  </a:schemeClr>
                </a:solidFill>
                <a:uFillTx/>
                <a:latin typeface="Arial"/>
              </a:rPr>
              <a:t>&lt;number&gt;</a:t>
            </a:fld>
            <a:endParaRPr b="0" lang="en-US" sz="1000" strike="noStrike" u="none">
              <a:solidFill>
                <a:srgbClr val="000000"/>
              </a:solidFill>
              <a:uFillTx/>
              <a:latin typeface="Times New Roman"/>
            </a:endParaRPr>
          </a:p>
        </p:txBody>
      </p:sp>
      <p:sp>
        <p:nvSpPr>
          <p:cNvPr id="254" name="PlaceHolder 3"/>
          <p:cNvSpPr>
            <a:spLocks noGrp="1"/>
          </p:cNvSpPr>
          <p:nvPr>
            <p:ph type="dt" idx="75"/>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704"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 name="Rectangle 11">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13" name="Rectangle 12">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14" name="Graphic 13"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15" name="Rectangle 14">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16" name="Picture 18" descr=""/>
          <p:cNvPicPr/>
          <p:nvPr/>
        </p:nvPicPr>
        <p:blipFill>
          <a:blip r:embed="rId4"/>
          <a:stretch/>
        </p:blipFill>
        <p:spPr>
          <a:xfrm>
            <a:off x="465120" y="6541200"/>
            <a:ext cx="1680480" cy="180360"/>
          </a:xfrm>
          <a:prstGeom prst="rect">
            <a:avLst/>
          </a:prstGeom>
          <a:ln w="0">
            <a:noFill/>
          </a:ln>
        </p:spPr>
      </p:pic>
      <p:sp>
        <p:nvSpPr>
          <p:cNvPr id="17" name="PlaceHolder 1"/>
          <p:cNvSpPr>
            <a:spLocks noGrp="1"/>
          </p:cNvSpPr>
          <p:nvPr>
            <p:ph type="ftr" idx="4"/>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8" name="PlaceHolder 2"/>
          <p:cNvSpPr>
            <a:spLocks noGrp="1"/>
          </p:cNvSpPr>
          <p:nvPr>
            <p:ph type="sldNum" idx="5"/>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57E58AAB-7965-4EE3-828E-4D50EC6D65AB}"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19" name="PlaceHolder 3"/>
          <p:cNvSpPr>
            <a:spLocks noGrp="1"/>
          </p:cNvSpPr>
          <p:nvPr>
            <p:ph type="dt" idx="6"/>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 name="Rectangle 9">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21" name="Rectangle 10">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22" name="Graphic 11"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23" name="Rectangle 12">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24" name="Picture 16" descr=""/>
          <p:cNvPicPr/>
          <p:nvPr/>
        </p:nvPicPr>
        <p:blipFill>
          <a:blip r:embed="rId4"/>
          <a:stretch/>
        </p:blipFill>
        <p:spPr>
          <a:xfrm>
            <a:off x="465120" y="6541200"/>
            <a:ext cx="1680480" cy="180360"/>
          </a:xfrm>
          <a:prstGeom prst="rect">
            <a:avLst/>
          </a:prstGeom>
          <a:ln w="0">
            <a:noFill/>
          </a:ln>
        </p:spPr>
      </p:pic>
      <p:sp>
        <p:nvSpPr>
          <p:cNvPr id="25" name="PlaceHolder 1"/>
          <p:cNvSpPr>
            <a:spLocks noGrp="1"/>
          </p:cNvSpPr>
          <p:nvPr>
            <p:ph type="ftr" idx="7"/>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6" name="PlaceHolder 2"/>
          <p:cNvSpPr>
            <a:spLocks noGrp="1"/>
          </p:cNvSpPr>
          <p:nvPr>
            <p:ph type="sldNum" idx="8"/>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9B4F1009-ACBE-470F-8538-9DBFDCD9FBA6}"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27" name="PlaceHolder 3"/>
          <p:cNvSpPr>
            <a:spLocks noGrp="1"/>
          </p:cNvSpPr>
          <p:nvPr>
            <p:ph type="dt" idx="9"/>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Rectangle 5">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29" name="Rectangle 6">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30" name="Graphic 7"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31" name="Rectangle 8">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32" name="Picture 12" descr=""/>
          <p:cNvPicPr/>
          <p:nvPr/>
        </p:nvPicPr>
        <p:blipFill>
          <a:blip r:embed="rId4"/>
          <a:stretch/>
        </p:blipFill>
        <p:spPr>
          <a:xfrm>
            <a:off x="465120" y="6541200"/>
            <a:ext cx="1680480" cy="180360"/>
          </a:xfrm>
          <a:prstGeom prst="rect">
            <a:avLst/>
          </a:prstGeom>
          <a:ln w="0">
            <a:noFill/>
          </a:ln>
        </p:spPr>
      </p:pic>
      <p:sp>
        <p:nvSpPr>
          <p:cNvPr id="33" name="PlaceHolder 1"/>
          <p:cNvSpPr>
            <a:spLocks noGrp="1"/>
          </p:cNvSpPr>
          <p:nvPr>
            <p:ph type="ftr" idx="10"/>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4" name="PlaceHolder 2"/>
          <p:cNvSpPr>
            <a:spLocks noGrp="1"/>
          </p:cNvSpPr>
          <p:nvPr>
            <p:ph type="sldNum" idx="11"/>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150A0088-6E3F-46AC-96B2-821639B5CA9C}"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35" name="PlaceHolder 3"/>
          <p:cNvSpPr>
            <a:spLocks noGrp="1"/>
          </p:cNvSpPr>
          <p:nvPr>
            <p:ph type="dt" idx="12"/>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6" name="Rectangle 5">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37" name="Rectangle 6">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38" name="Graphic 7"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39" name="Rectangle 8">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40" name="Picture 12" descr=""/>
          <p:cNvPicPr/>
          <p:nvPr/>
        </p:nvPicPr>
        <p:blipFill>
          <a:blip r:embed="rId4"/>
          <a:stretch/>
        </p:blipFill>
        <p:spPr>
          <a:xfrm>
            <a:off x="465120" y="6541200"/>
            <a:ext cx="1680480" cy="180360"/>
          </a:xfrm>
          <a:prstGeom prst="rect">
            <a:avLst/>
          </a:prstGeom>
          <a:ln w="0">
            <a:noFill/>
          </a:ln>
        </p:spPr>
      </p:pic>
      <p:sp>
        <p:nvSpPr>
          <p:cNvPr id="41" name="PlaceHolder 1"/>
          <p:cNvSpPr>
            <a:spLocks noGrp="1"/>
          </p:cNvSpPr>
          <p:nvPr>
            <p:ph type="ftr" idx="13"/>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2" name="PlaceHolder 2"/>
          <p:cNvSpPr>
            <a:spLocks noGrp="1"/>
          </p:cNvSpPr>
          <p:nvPr>
            <p:ph type="sldNum" idx="14"/>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2EC3CB79-E2F5-43EB-B2BD-8DD163BB94E6}"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43" name="PlaceHolder 3"/>
          <p:cNvSpPr>
            <a:spLocks noGrp="1"/>
          </p:cNvSpPr>
          <p:nvPr>
            <p:ph type="dt" idx="15"/>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4" name="Rectangle 5">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45" name="Rectangle 6">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46" name="Graphic 7"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47" name="Rectangle 8">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48" name="Picture 12" descr=""/>
          <p:cNvPicPr/>
          <p:nvPr/>
        </p:nvPicPr>
        <p:blipFill>
          <a:blip r:embed="rId4"/>
          <a:stretch/>
        </p:blipFill>
        <p:spPr>
          <a:xfrm>
            <a:off x="465120" y="6541200"/>
            <a:ext cx="1680480" cy="180360"/>
          </a:xfrm>
          <a:prstGeom prst="rect">
            <a:avLst/>
          </a:prstGeom>
          <a:ln w="0">
            <a:noFill/>
          </a:ln>
        </p:spPr>
      </p:pic>
      <p:sp>
        <p:nvSpPr>
          <p:cNvPr id="49" name="PlaceHolder 1"/>
          <p:cNvSpPr>
            <a:spLocks noGrp="1"/>
          </p:cNvSpPr>
          <p:nvPr>
            <p:ph type="ftr" idx="16"/>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50" name="PlaceHolder 2"/>
          <p:cNvSpPr>
            <a:spLocks noGrp="1"/>
          </p:cNvSpPr>
          <p:nvPr>
            <p:ph type="sldNum" idx="17"/>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11D0B9BB-BDA5-4E16-945C-473C5644A5FC}"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51" name="PlaceHolder 3"/>
          <p:cNvSpPr>
            <a:spLocks noGrp="1"/>
          </p:cNvSpPr>
          <p:nvPr>
            <p:ph type="dt" idx="18"/>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2" name="Rectangle 9">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53" name="Rectangle 10">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54" name="Graphic 11" descr=""/>
          <p:cNvPicPr/>
          <p:nvPr/>
        </p:nvPicPr>
        <p:blipFill>
          <a:blip r:embed="rId2">
            <a:extLst>
              <a:ext uri="{96DAC541-7B7A-43D3-8B79-37D633B846F1}">
                <asvg:svgBlip xmlns:asvg="http://schemas.microsoft.com/office/drawing/2016/SVG/main" r:embed="rId3"/>
              </a:ext>
            </a:extLst>
          </a:blip>
          <a:stretch/>
        </p:blipFill>
        <p:spPr>
          <a:xfrm>
            <a:off x="10387440" y="0"/>
            <a:ext cx="180360" cy="136440"/>
          </a:xfrm>
          <a:prstGeom prst="rect">
            <a:avLst/>
          </a:prstGeom>
          <a:ln w="0">
            <a:noFill/>
          </a:ln>
        </p:spPr>
      </p:pic>
      <p:sp>
        <p:nvSpPr>
          <p:cNvPr id="55" name="Rectangle 12">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56" name="Picture 16" descr=""/>
          <p:cNvPicPr/>
          <p:nvPr/>
        </p:nvPicPr>
        <p:blipFill>
          <a:blip r:embed="rId4"/>
          <a:stretch/>
        </p:blipFill>
        <p:spPr>
          <a:xfrm>
            <a:off x="465120" y="6541200"/>
            <a:ext cx="1680480" cy="180360"/>
          </a:xfrm>
          <a:prstGeom prst="rect">
            <a:avLst/>
          </a:prstGeom>
          <a:ln w="0">
            <a:noFill/>
          </a:ln>
        </p:spPr>
      </p:pic>
      <p:pic>
        <p:nvPicPr>
          <p:cNvPr id="57" name="Graphic 13" descr=""/>
          <p:cNvPicPr/>
          <p:nvPr/>
        </p:nvPicPr>
        <p:blipFill>
          <a:blip r:embed="rId5">
            <a:extLst>
              <a:ext uri="{96DAC541-7B7A-43D3-8B79-37D633B846F1}">
                <asvg:svgBlip xmlns:asvg="http://schemas.microsoft.com/office/drawing/2016/SVG/main" r:embed="rId6"/>
              </a:ext>
            </a:extLst>
          </a:blip>
          <a:stretch/>
        </p:blipFill>
        <p:spPr>
          <a:xfrm>
            <a:off x="6751440" y="2439360"/>
            <a:ext cx="2295000" cy="284400"/>
          </a:xfrm>
          <a:prstGeom prst="rect">
            <a:avLst/>
          </a:prstGeom>
          <a:ln w="0">
            <a:noFill/>
          </a:ln>
        </p:spPr>
      </p:pic>
      <p:pic>
        <p:nvPicPr>
          <p:cNvPr id="58" name="Graphic 14" descr=""/>
          <p:cNvPicPr/>
          <p:nvPr/>
        </p:nvPicPr>
        <p:blipFill>
          <a:blip r:embed="rId7">
            <a:extLst>
              <a:ext uri="{96DAC541-7B7A-43D3-8B79-37D633B846F1}">
                <asvg:svgBlip xmlns:asvg="http://schemas.microsoft.com/office/drawing/2016/SVG/main" r:embed="rId8"/>
              </a:ext>
            </a:extLst>
          </a:blip>
          <a:stretch/>
        </p:blipFill>
        <p:spPr>
          <a:xfrm>
            <a:off x="2916000" y="2439360"/>
            <a:ext cx="2295000" cy="284400"/>
          </a:xfrm>
          <a:prstGeom prst="rect">
            <a:avLst/>
          </a:prstGeom>
          <a:ln w="0">
            <a:noFill/>
          </a:ln>
        </p:spPr>
      </p:pic>
      <p:sp>
        <p:nvSpPr>
          <p:cNvPr id="59" name="PlaceHolder 1"/>
          <p:cNvSpPr>
            <a:spLocks noGrp="1"/>
          </p:cNvSpPr>
          <p:nvPr>
            <p:ph type="ftr" idx="19"/>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60" name="PlaceHolder 2"/>
          <p:cNvSpPr>
            <a:spLocks noGrp="1"/>
          </p:cNvSpPr>
          <p:nvPr>
            <p:ph type="sldNum" idx="20"/>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10C5F62F-5447-4512-A781-5DCC23A953EF}"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61" name="PlaceHolder 3"/>
          <p:cNvSpPr>
            <a:spLocks noGrp="1"/>
          </p:cNvSpPr>
          <p:nvPr>
            <p:ph type="dt" idx="21"/>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9"/>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62" name="Graphic 23" descr=""/>
          <p:cNvPicPr/>
          <p:nvPr/>
        </p:nvPicPr>
        <p:blipFill>
          <a:blip r:embed="rId2">
            <a:extLst>
              <a:ext uri="{96DAC541-7B7A-43D3-8B79-37D633B846F1}">
                <asvg:svgBlip xmlns:asvg="http://schemas.microsoft.com/office/drawing/2016/SVG/main" r:embed="rId3"/>
              </a:ext>
            </a:extLst>
          </a:blip>
          <a:stretch/>
        </p:blipFill>
        <p:spPr>
          <a:xfrm>
            <a:off x="7175520" y="2455200"/>
            <a:ext cx="2295000" cy="284400"/>
          </a:xfrm>
          <a:prstGeom prst="rect">
            <a:avLst/>
          </a:prstGeom>
          <a:ln w="0">
            <a:noFill/>
          </a:ln>
        </p:spPr>
      </p:pic>
      <p:sp>
        <p:nvSpPr>
          <p:cNvPr id="63" name="Rectangle 9">
            <a:extLst>
              <a:ext uri="{C183D7F6-B498-43B3-948B-1728B52AA6E4}">
                <adec:decorative xmlns:adec="http://schemas.microsoft.com/office/drawing/2017/decorative" val="1"/>
              </a:ext>
            </a:extLst>
          </p:cNvPr>
          <p:cNvSpPr/>
          <p:nvPr/>
        </p:nvSpPr>
        <p:spPr>
          <a:xfrm>
            <a:off x="0" y="0"/>
            <a:ext cx="12191400" cy="136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sp>
        <p:nvSpPr>
          <p:cNvPr id="64" name="Rectangle 10">
            <a:extLst>
              <a:ext uri="{C183D7F6-B498-43B3-948B-1728B52AA6E4}">
                <adec:decorative xmlns:adec="http://schemas.microsoft.com/office/drawing/2017/decorative" val="1"/>
              </a:ext>
            </a:extLst>
          </p:cNvPr>
          <p:cNvSpPr/>
          <p:nvPr/>
        </p:nvSpPr>
        <p:spPr>
          <a:xfrm>
            <a:off x="10554840" y="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Arial"/>
            </a:endParaRPr>
          </a:p>
        </p:txBody>
      </p:sp>
      <p:pic>
        <p:nvPicPr>
          <p:cNvPr id="65" name="Graphic 11" descr=""/>
          <p:cNvPicPr/>
          <p:nvPr/>
        </p:nvPicPr>
        <p:blipFill>
          <a:blip r:embed="rId4">
            <a:extLst>
              <a:ext uri="{96DAC541-7B7A-43D3-8B79-37D633B846F1}">
                <asvg:svgBlip xmlns:asvg="http://schemas.microsoft.com/office/drawing/2016/SVG/main" r:embed="rId5"/>
              </a:ext>
            </a:extLst>
          </a:blip>
          <a:stretch/>
        </p:blipFill>
        <p:spPr>
          <a:xfrm>
            <a:off x="10387440" y="0"/>
            <a:ext cx="180360" cy="136440"/>
          </a:xfrm>
          <a:prstGeom prst="rect">
            <a:avLst/>
          </a:prstGeom>
          <a:ln w="0">
            <a:noFill/>
          </a:ln>
        </p:spPr>
      </p:pic>
      <p:sp>
        <p:nvSpPr>
          <p:cNvPr id="66" name="Rectangle 12">
            <a:extLst>
              <a:ext uri="{C183D7F6-B498-43B3-948B-1728B52AA6E4}">
                <adec:decorative xmlns:adec="http://schemas.microsoft.com/office/drawing/2017/decorative" val="1"/>
              </a:ext>
            </a:extLst>
          </p:cNvPr>
          <p:cNvSpPr/>
          <p:nvPr/>
        </p:nvSpPr>
        <p:spPr>
          <a:xfrm>
            <a:off x="0" y="6400800"/>
            <a:ext cx="12191400" cy="45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ffff">
                  <a:alpha val="1000"/>
                </a:srgbClr>
              </a:solidFill>
              <a:uFillTx/>
              <a:latin typeface="Arial"/>
            </a:endParaRPr>
          </a:p>
        </p:txBody>
      </p:sp>
      <p:pic>
        <p:nvPicPr>
          <p:cNvPr id="67" name="Picture 16" descr=""/>
          <p:cNvPicPr/>
          <p:nvPr/>
        </p:nvPicPr>
        <p:blipFill>
          <a:blip r:embed="rId6"/>
          <a:stretch/>
        </p:blipFill>
        <p:spPr>
          <a:xfrm>
            <a:off x="465120" y="6541200"/>
            <a:ext cx="1680480" cy="180360"/>
          </a:xfrm>
          <a:prstGeom prst="rect">
            <a:avLst/>
          </a:prstGeom>
          <a:ln w="0">
            <a:noFill/>
          </a:ln>
        </p:spPr>
      </p:pic>
      <p:pic>
        <p:nvPicPr>
          <p:cNvPr id="68" name="Graphic 13" descr=""/>
          <p:cNvPicPr/>
          <p:nvPr/>
        </p:nvPicPr>
        <p:blipFill>
          <a:blip r:embed="rId7">
            <a:extLst>
              <a:ext uri="{96DAC541-7B7A-43D3-8B79-37D633B846F1}">
                <asvg:svgBlip xmlns:asvg="http://schemas.microsoft.com/office/drawing/2016/SVG/main" r:embed="rId8"/>
              </a:ext>
            </a:extLst>
          </a:blip>
          <a:stretch/>
        </p:blipFill>
        <p:spPr>
          <a:xfrm>
            <a:off x="4315320" y="2459160"/>
            <a:ext cx="2295000" cy="284400"/>
          </a:xfrm>
          <a:prstGeom prst="rect">
            <a:avLst/>
          </a:prstGeom>
          <a:ln w="0">
            <a:noFill/>
          </a:ln>
        </p:spPr>
      </p:pic>
      <p:pic>
        <p:nvPicPr>
          <p:cNvPr id="69" name="Graphic 14" descr=""/>
          <p:cNvPicPr/>
          <p:nvPr/>
        </p:nvPicPr>
        <p:blipFill>
          <a:blip r:embed="rId9">
            <a:extLst>
              <a:ext uri="{96DAC541-7B7A-43D3-8B79-37D633B846F1}">
                <asvg:svgBlip xmlns:asvg="http://schemas.microsoft.com/office/drawing/2016/SVG/main" r:embed="rId10"/>
              </a:ext>
            </a:extLst>
          </a:blip>
          <a:stretch/>
        </p:blipFill>
        <p:spPr>
          <a:xfrm>
            <a:off x="1445040" y="2439000"/>
            <a:ext cx="2295000" cy="284400"/>
          </a:xfrm>
          <a:prstGeom prst="rect">
            <a:avLst/>
          </a:prstGeom>
          <a:ln w="0">
            <a:noFill/>
          </a:ln>
        </p:spPr>
      </p:pic>
      <p:sp>
        <p:nvSpPr>
          <p:cNvPr id="70" name="PlaceHolder 1"/>
          <p:cNvSpPr>
            <a:spLocks noGrp="1"/>
          </p:cNvSpPr>
          <p:nvPr>
            <p:ph type="ftr" idx="22"/>
          </p:nvPr>
        </p:nvSpPr>
        <p:spPr>
          <a:xfrm>
            <a:off x="5257800" y="6400800"/>
            <a:ext cx="5523840" cy="4564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1" name="PlaceHolder 2"/>
          <p:cNvSpPr>
            <a:spLocks noGrp="1"/>
          </p:cNvSpPr>
          <p:nvPr>
            <p:ph type="sldNum" idx="23"/>
          </p:nvPr>
        </p:nvSpPr>
        <p:spPr>
          <a:xfrm>
            <a:off x="11004480" y="6400800"/>
            <a:ext cx="721800" cy="456480"/>
          </a:xfrm>
          <a:prstGeom prst="rect">
            <a:avLst/>
          </a:prstGeom>
          <a:noFill/>
          <a:ln w="0">
            <a:noFill/>
          </a:ln>
        </p:spPr>
        <p:txBody>
          <a:bodyPr lIns="0" rIns="0" tIns="0" bIns="0" anchor="ctr">
            <a:noAutofit/>
          </a:bodyPr>
          <a:lstStyle>
            <a:lvl1pPr indent="0" algn="r" defTabSz="914400">
              <a:lnSpc>
                <a:spcPct val="100000"/>
              </a:lnSpc>
              <a:buNone/>
              <a:tabLst>
                <a:tab algn="l" pos="0"/>
              </a:tabLst>
              <a:defRPr b="0" lang="en-US" sz="1000" strike="noStrike" u="none">
                <a:solidFill>
                  <a:schemeClr val="lt1">
                    <a:tint val="75000"/>
                  </a:schemeClr>
                </a:solidFill>
                <a:uFillTx/>
                <a:latin typeface="Arial"/>
              </a:defRPr>
            </a:lvl1pPr>
          </a:lstStyle>
          <a:p>
            <a:pPr indent="0" algn="r" defTabSz="914400">
              <a:lnSpc>
                <a:spcPct val="100000"/>
              </a:lnSpc>
              <a:buNone/>
              <a:tabLst>
                <a:tab algn="l" pos="0"/>
              </a:tabLst>
            </a:pPr>
            <a:fld id="{11B9E600-A2D8-4B1C-8F71-E0B448661C58}" type="slidenum">
              <a:rPr b="0" lang="en-US" sz="1000" strike="noStrike" u="none">
                <a:solidFill>
                  <a:schemeClr val="lt1">
                    <a:tint val="75000"/>
                  </a:schemeClr>
                </a:solidFill>
                <a:uFillTx/>
                <a:latin typeface="Arial"/>
              </a:rPr>
              <a:t>1</a:t>
            </a:fld>
            <a:endParaRPr b="0" lang="en-US" sz="1000" strike="noStrike" u="none">
              <a:solidFill>
                <a:srgbClr val="000000"/>
              </a:solidFill>
              <a:uFillTx/>
              <a:latin typeface="Times New Roman"/>
            </a:endParaRPr>
          </a:p>
        </p:txBody>
      </p:sp>
      <p:sp>
        <p:nvSpPr>
          <p:cNvPr id="72" name="PlaceHolder 3"/>
          <p:cNvSpPr>
            <a:spLocks noGrp="1"/>
          </p:cNvSpPr>
          <p:nvPr>
            <p:ph type="dt" idx="24"/>
          </p:nvPr>
        </p:nvSpPr>
        <p:spPr>
          <a:xfrm>
            <a:off x="3333600" y="6400800"/>
            <a:ext cx="1680480" cy="456480"/>
          </a:xfrm>
          <a:prstGeom prst="rect">
            <a:avLst/>
          </a:prstGeom>
          <a:noFill/>
          <a:ln w="0">
            <a:noFill/>
          </a:ln>
        </p:spPr>
        <p:txBody>
          <a:bodyPr lIns="0" rIns="0" tIns="0" bIns="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11"/>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svg"/><Relationship Id="rId3" Type="http://schemas.openxmlformats.org/officeDocument/2006/relationships/image" Target="../media/image10.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jpeg"/><Relationship Id="rId3"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24.png"/><Relationship Id="rId3"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10.xml"/>
</Relationships>
</file>

<file path=ppt/slides/_rels/slide20.xml.rels><?xml version="1.0" encoding="UTF-8"?>
<Relationships xmlns="http://schemas.openxmlformats.org/package/2006/relationships"><Relationship Id="rId1" Type="http://schemas.openxmlformats.org/officeDocument/2006/relationships/hyperlink" Target="http://www.fullerton.edu/career/" TargetMode="External"/><Relationship Id="rId2" Type="http://schemas.openxmlformats.org/officeDocument/2006/relationships/hyperlink" Target="https://asi.fullerton.edu/childrens-center" TargetMode="External"/><Relationship Id="rId3" Type="http://schemas.openxmlformats.org/officeDocument/2006/relationships/hyperlink" Target="http://www.fullerton.edu/studentwellness/" TargetMode="External"/><Relationship Id="rId4" Type="http://schemas.openxmlformats.org/officeDocument/2006/relationships/hyperlink" Target="http://www.fullerton.edu/DSS/" TargetMode="External"/><Relationship Id="rId5" Type="http://schemas.openxmlformats.org/officeDocument/2006/relationships/hyperlink" Target="http://www.fullerton.edu/graduate/" TargetMode="External"/><Relationship Id="rId6" Type="http://schemas.openxmlformats.org/officeDocument/2006/relationships/hyperlink" Target="http://www.fullerton.edu/graduate/gssc/" TargetMode="External"/><Relationship Id="rId7" Type="http://schemas.openxmlformats.org/officeDocument/2006/relationships/hyperlink" Target="http://parking.fullerton.edu/" TargetMode="External"/><Relationship Id="rId8" Type="http://schemas.openxmlformats.org/officeDocument/2006/relationships/hyperlink" Target="http://www.library.fullerton.edu/" TargetMode="External"/><Relationship Id="rId9" Type="http://schemas.openxmlformats.org/officeDocument/2006/relationships/hyperlink" Target="http://www.fullerton.edu/graduate/soar/soar_services.php" TargetMode="External"/><Relationship Id="rId10" Type="http://schemas.openxmlformats.org/officeDocument/2006/relationships/slideLayout" Target="../slideLayouts/slideLayout16.xml"/>
</Relationships>
</file>

<file path=ppt/slides/_rels/slide21.xml.rels><?xml version="1.0" encoding="UTF-8"?>
<Relationships xmlns="http://schemas.openxmlformats.org/package/2006/relationships"><Relationship Id="rId1" Type="http://schemas.openxmlformats.org/officeDocument/2006/relationships/hyperlink" Target="http://www.fullerton.edu/tdrc/" TargetMode="External"/><Relationship Id="rId2" Type="http://schemas.openxmlformats.org/officeDocument/2006/relationships/hyperlink" Target="http://www.titanbookstore.com/home.aspx" TargetMode="External"/><Relationship Id="rId3" Type="http://schemas.openxmlformats.org/officeDocument/2006/relationships/hyperlink" Target="http://www.fullerton.edu/IT/services/TitanCard/" TargetMode="External"/><Relationship Id="rId4" Type="http://schemas.openxmlformats.org/officeDocument/2006/relationships/hyperlink" Target="http://www.fullerton.edu/deanofstudents/tuffys_basic_needs/index.php" TargetMode="External"/><Relationship Id="rId5" Type="http://schemas.openxmlformats.org/officeDocument/2006/relationships/hyperlink" Target="http://www.fullerton.edu/veterans/" TargetMode="External"/><Relationship Id="rId6" Type="http://schemas.openxmlformats.org/officeDocument/2006/relationships/hyperlink" Target="http://www.fullerton.edu/womenscenter/" TargetMode="External"/><Relationship Id="rId7" Type="http://schemas.openxmlformats.org/officeDocument/2006/relationships/hyperlink" Target="http://www.fullerton.edu/STS/computer_labs/" TargetMode="External"/><Relationship Id="rId8" Type="http://schemas.openxmlformats.org/officeDocument/2006/relationships/hyperlink" Target="http://www.fullerton.edu/career/" TargetMode="External"/><Relationship Id="rId9" Type="http://schemas.openxmlformats.org/officeDocument/2006/relationships/hyperlink" Target="http://www.fullerton.edu/financialaid/" TargetMode="External"/><Relationship Id="rId10" Type="http://schemas.openxmlformats.org/officeDocument/2006/relationships/slideLayout" Target="../slideLayouts/slideLayout16.xml"/>
</Relationships>
</file>

<file path=ppt/slides/_rels/slide2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svg"/><Relationship Id="rId3" Type="http://schemas.openxmlformats.org/officeDocument/2006/relationships/image" Target="../media/image10.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5.xml.rels><?xml version="1.0" encoding="UTF-8"?>
<Relationships xmlns="http://schemas.openxmlformats.org/package/2006/relationships"><Relationship Id="rId1" Type="http://schemas.openxmlformats.org/officeDocument/2006/relationships/hyperlink" Target="mailto:MPAadvising@fullerton.edu" TargetMode="External"/><Relationship Id="rId2" Type="http://schemas.openxmlformats.org/officeDocument/2006/relationships/slideLayout" Target="../slideLayouts/slideLayout1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3.xml.rels><?xml version="1.0" encoding="UTF-8"?>
<Relationships xmlns="http://schemas.openxmlformats.org/package/2006/relationships"><Relationship Id="rId1" Type="http://schemas.openxmlformats.org/officeDocument/2006/relationships/hyperlink" Target="https://www.fullerton.edu/ittraining/peoplesoft/student/tutorials/TDA/" TargetMode="External"/><Relationship Id="rId2" Type="http://schemas.openxmlformats.org/officeDocument/2006/relationships/slideLayout" Target="../slideLayouts/slideLayout12.xml"/>
</Relationships>
</file>

<file path=ppt/slides/_rels/slide4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svg"/><Relationship Id="rId3" Type="http://schemas.openxmlformats.org/officeDocument/2006/relationships/slideLayout" Target="../slideLayouts/slideLayout18.xml"/>
</Relationships>
</file>

<file path=ppt/slides/_rels/slide45.xml.rels><?xml version="1.0" encoding="UTF-8"?>
<Relationships xmlns="http://schemas.openxmlformats.org/package/2006/relationships"><Relationship Id="rId1" Type="http://schemas.openxmlformats.org/officeDocument/2006/relationships/hyperlink" Target="mailto:pajdiv@fullerton.edu" TargetMode="External"/><Relationship Id="rId2" Type="http://schemas.openxmlformats.org/officeDocument/2006/relationships/hyperlink" Target="mailto:dpadams@fullerton.edu" TargetMode="External"/><Relationship Id="rId3" Type="http://schemas.openxmlformats.org/officeDocument/2006/relationships/hyperlink" Target="https://dadams.io/appointments" TargetMode="External"/><Relationship Id="rId4" Type="http://schemas.openxmlformats.org/officeDocument/2006/relationships/hyperlink" Target="https://dadams.io/appointments" TargetMode="External"/><Relationship Id="rId5" Type="http://schemas.openxmlformats.org/officeDocument/2006/relationships/image" Target="../media/image30.jpeg"/><Relationship Id="rId6" Type="http://schemas.openxmlformats.org/officeDocument/2006/relationships/slideLayout" Target="../slideLayouts/slideLayout15.xml"/>
</Relationships>
</file>

<file path=ppt/slides/_rels/slide46.xml.rels><?xml version="1.0" encoding="UTF-8"?>
<Relationships xmlns="http://schemas.openxmlformats.org/package/2006/relationships"><Relationship Id="rId1" Type="http://schemas.openxmlformats.org/officeDocument/2006/relationships/hyperlink" Target="http://bit.ly/3SS1tcU" TargetMode="External"/><Relationship Id="rId2" Type="http://schemas.openxmlformats.org/officeDocument/2006/relationships/image" Target="../media/image31.jpeg"/><Relationship Id="rId3" Type="http://schemas.openxmlformats.org/officeDocument/2006/relationships/image" Target="../media/image32.png"/><Relationship Id="rId4"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ubTitle"/>
          </p:nvPr>
        </p:nvSpPr>
        <p:spPr>
          <a:xfrm>
            <a:off x="1424880" y="4000320"/>
            <a:ext cx="8961840" cy="1473840"/>
          </a:xfrm>
          <a:prstGeom prst="rect">
            <a:avLst/>
          </a:prstGeom>
          <a:noFill/>
          <a:ln w="0">
            <a:noFill/>
          </a:ln>
        </p:spPr>
        <p:txBody>
          <a:bodyPr lIns="0" rIns="0" tIns="0" bIns="0" anchor="t">
            <a:noAutofit/>
          </a:bodyPr>
          <a:p>
            <a:pPr defTabSz="914400">
              <a:lnSpc>
                <a:spcPct val="100000"/>
              </a:lnSpc>
              <a:spcBef>
                <a:spcPts val="1001"/>
              </a:spcBef>
              <a:tabLst>
                <a:tab algn="l" pos="0"/>
              </a:tabLst>
            </a:pPr>
            <a:r>
              <a:rPr b="0" lang="en-US" sz="4400" strike="noStrike" u="none">
                <a:solidFill>
                  <a:schemeClr val="accent4"/>
                </a:solidFill>
                <a:uFillTx/>
                <a:latin typeface="Aptos"/>
              </a:rPr>
              <a:t>Master of Public Administration (MPA) Program</a:t>
            </a:r>
            <a:endParaRPr b="0" lang="en-US" sz="4400" strike="noStrike" u="none">
              <a:solidFill>
                <a:srgbClr val="000000"/>
              </a:solidFill>
              <a:uFillTx/>
              <a:latin typeface="Arial"/>
            </a:endParaRPr>
          </a:p>
        </p:txBody>
      </p:sp>
      <p:sp>
        <p:nvSpPr>
          <p:cNvPr id="256" name="PlaceHolder 2"/>
          <p:cNvSpPr>
            <a:spLocks noGrp="1"/>
          </p:cNvSpPr>
          <p:nvPr>
            <p:ph/>
          </p:nvPr>
        </p:nvSpPr>
        <p:spPr>
          <a:xfrm>
            <a:off x="1424880" y="5727240"/>
            <a:ext cx="3760200" cy="48708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000" strike="noStrike" u="none">
                <a:solidFill>
                  <a:schemeClr val="accent1"/>
                </a:solidFill>
                <a:uFillTx/>
                <a:latin typeface="Aptos"/>
              </a:rPr>
              <a:t>January 11, 2025</a:t>
            </a:r>
            <a:endParaRPr b="0" lang="en-US" sz="2000" strike="noStrike" u="none">
              <a:solidFill>
                <a:srgbClr val="000000"/>
              </a:solidFill>
              <a:uFillTx/>
              <a:latin typeface="Arial"/>
            </a:endParaRPr>
          </a:p>
        </p:txBody>
      </p:sp>
      <p:sp>
        <p:nvSpPr>
          <p:cNvPr id="257" name="PlaceHolder 3"/>
          <p:cNvSpPr>
            <a:spLocks noGrp="1"/>
          </p:cNvSpPr>
          <p:nvPr>
            <p:ph type="title"/>
          </p:nvPr>
        </p:nvSpPr>
        <p:spPr>
          <a:xfrm>
            <a:off x="1424880" y="2103120"/>
            <a:ext cx="7594920" cy="1643760"/>
          </a:xfrm>
          <a:prstGeom prst="rect">
            <a:avLst/>
          </a:prstGeom>
          <a:noFill/>
          <a:ln w="0">
            <a:noFill/>
          </a:ln>
        </p:spPr>
        <p:txBody>
          <a:bodyPr lIns="0" rIns="0" tIns="0" bIns="0" anchor="b">
            <a:noAutofit/>
          </a:bodyPr>
          <a:p>
            <a:pPr indent="0" defTabSz="914400">
              <a:lnSpc>
                <a:spcPct val="100000"/>
              </a:lnSpc>
              <a:buNone/>
              <a:tabLst>
                <a:tab algn="l" pos="0"/>
              </a:tabLst>
            </a:pPr>
            <a:br>
              <a:rPr sz="6600"/>
            </a:br>
            <a:r>
              <a:rPr b="1" lang="en-US" sz="6600" strike="noStrike" u="none">
                <a:solidFill>
                  <a:schemeClr val="accent1"/>
                </a:solidFill>
                <a:uFillTx/>
                <a:latin typeface="Aptos"/>
              </a:rPr>
              <a:t>New Student Orientation</a:t>
            </a:r>
            <a:endParaRPr b="0" lang="en-US" sz="6600" strike="noStrike" u="none">
              <a:solidFill>
                <a:srgbClr val="000000"/>
              </a:solidFill>
              <a:uFillTx/>
              <a:latin typeface="Arial"/>
            </a:endParaRPr>
          </a:p>
        </p:txBody>
      </p:sp>
      <p:sp>
        <p:nvSpPr>
          <p:cNvPr id="258" name="Rectangle 1">
            <a:extLst>
              <a:ext uri="{C183D7F6-B498-43B3-948B-1728B52AA6E4}">
                <adec:decorative xmlns:adec="http://schemas.microsoft.com/office/drawing/2017/decorative" val="1"/>
              </a:ext>
            </a:extLst>
          </p:cNvPr>
          <p:cNvSpPr/>
          <p:nvPr/>
        </p:nvSpPr>
        <p:spPr>
          <a:xfrm>
            <a:off x="0" y="6720840"/>
            <a:ext cx="12191400" cy="136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2800" strike="noStrike" u="none">
              <a:solidFill>
                <a:schemeClr val="lt1"/>
              </a:solidFill>
              <a:uFillTx/>
              <a:latin typeface="Aptos"/>
            </a:endParaRPr>
          </a:p>
        </p:txBody>
      </p:sp>
      <p:sp>
        <p:nvSpPr>
          <p:cNvPr id="259" name="Rectangle 3">
            <a:extLst>
              <a:ext uri="{C183D7F6-B498-43B3-948B-1728B52AA6E4}">
                <adec:decorative xmlns:adec="http://schemas.microsoft.com/office/drawing/2017/decorative" val="1"/>
              </a:ext>
            </a:extLst>
          </p:cNvPr>
          <p:cNvSpPr/>
          <p:nvPr/>
        </p:nvSpPr>
        <p:spPr>
          <a:xfrm>
            <a:off x="10554840" y="672084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2800" strike="noStrike" u="none">
              <a:solidFill>
                <a:schemeClr val="lt1"/>
              </a:solidFill>
              <a:uFillTx/>
              <a:latin typeface="Aptos"/>
            </a:endParaRPr>
          </a:p>
        </p:txBody>
      </p:sp>
      <p:pic>
        <p:nvPicPr>
          <p:cNvPr id="260" name="Graphic 5" descr=""/>
          <p:cNvPicPr/>
          <p:nvPr/>
        </p:nvPicPr>
        <p:blipFill>
          <a:blip r:embed="rId1">
            <a:extLst>
              <a:ext uri="{96DAC541-7B7A-43D3-8B79-37D633B846F1}">
                <asvg:svgBlip xmlns:asvg="http://schemas.microsoft.com/office/drawing/2016/SVG/main" r:embed="rId2"/>
              </a:ext>
            </a:extLst>
          </a:blip>
          <a:stretch/>
        </p:blipFill>
        <p:spPr>
          <a:xfrm>
            <a:off x="10387440" y="6720840"/>
            <a:ext cx="180360" cy="136440"/>
          </a:xfrm>
          <a:prstGeom prst="rect">
            <a:avLst/>
          </a:prstGeom>
          <a:ln w="0">
            <a:noFill/>
          </a:ln>
        </p:spPr>
      </p:pic>
      <p:pic>
        <p:nvPicPr>
          <p:cNvPr id="261" name="Picture 9" descr="A blue text on a black background&#10;&#10;Description automatically generated"/>
          <p:cNvPicPr/>
          <p:nvPr/>
        </p:nvPicPr>
        <p:blipFill>
          <a:blip r:embed="rId3"/>
          <a:stretch/>
        </p:blipFill>
        <p:spPr>
          <a:xfrm>
            <a:off x="5729760" y="5534640"/>
            <a:ext cx="4838040" cy="7790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accent4">
                    <a:lumMod val="75000"/>
                  </a:schemeClr>
                </a:solidFill>
                <a:uFillTx/>
                <a:latin typeface="Arial"/>
              </a:rPr>
              <a:t>Our Mission</a:t>
            </a:r>
            <a:endParaRPr b="0" lang="en-US" sz="2800" strike="noStrike" u="none">
              <a:solidFill>
                <a:srgbClr val="000000"/>
              </a:solidFill>
              <a:uFillTx/>
              <a:latin typeface="Arial"/>
            </a:endParaRPr>
          </a:p>
        </p:txBody>
      </p:sp>
      <p:sp>
        <p:nvSpPr>
          <p:cNvPr id="293" name="PlaceHolder 2"/>
          <p:cNvSpPr>
            <a:spLocks noGrp="1"/>
          </p:cNvSpPr>
          <p:nvPr>
            <p:ph/>
          </p:nvPr>
        </p:nvSpPr>
        <p:spPr>
          <a:xfrm>
            <a:off x="457200" y="1828800"/>
            <a:ext cx="11269080" cy="2980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800" strike="noStrike" u="none">
                <a:solidFill>
                  <a:schemeClr val="accent2">
                    <a:lumMod val="50000"/>
                  </a:schemeClr>
                </a:solidFill>
                <a:uFillTx/>
                <a:latin typeface="Aptos Display"/>
              </a:rPr>
              <a:t>To prepare our students for a career in public service by providing a core set of competencies anchored in the foundations of scholarly research and professional practice. Our students develop knowledge, skills, and public service values that equip them to be ethical and exceptional leaders in their communities who act with a commitment to public service, democratic values, accountability, social equity, and diversity.</a:t>
            </a:r>
            <a:endParaRPr b="0" lang="en-US" sz="2800" strike="noStrike" u="none">
              <a:solidFill>
                <a:srgbClr val="000000"/>
              </a:solidFill>
              <a:uFillTx/>
              <a:latin typeface="Arial"/>
            </a:endParaRPr>
          </a:p>
          <a:p>
            <a:pPr indent="0" defTabSz="914400">
              <a:lnSpc>
                <a:spcPct val="100000"/>
              </a:lnSpc>
              <a:spcBef>
                <a:spcPts val="1001"/>
              </a:spcBef>
              <a:buNone/>
              <a:tabLst>
                <a:tab algn="l" pos="0"/>
              </a:tabLst>
            </a:pP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rial"/>
              </a:rPr>
              <a:t>David P. Adams, Ph.D. </a:t>
            </a:r>
            <a:endParaRPr b="0" lang="en-US" sz="2800" strike="noStrike" u="none">
              <a:solidFill>
                <a:srgbClr val="000000"/>
              </a:solidFill>
              <a:uFillTx/>
              <a:latin typeface="Arial"/>
            </a:endParaRPr>
          </a:p>
        </p:txBody>
      </p:sp>
      <p:sp>
        <p:nvSpPr>
          <p:cNvPr id="295" name="PlaceHolder 2"/>
          <p:cNvSpPr>
            <a:spLocks noGrp="1"/>
          </p:cNvSpPr>
          <p:nvPr>
            <p:ph/>
          </p:nvPr>
        </p:nvSpPr>
        <p:spPr>
          <a:xfrm>
            <a:off x="457200" y="1828800"/>
            <a:ext cx="7433640" cy="40316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200" strike="noStrike" u="none">
                <a:solidFill>
                  <a:schemeClr val="dk1"/>
                </a:solidFill>
                <a:uFillTx/>
                <a:latin typeface="Aptos Display"/>
              </a:rPr>
              <a:t>Associate Professor and MPA Director</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dk1"/>
                </a:solidFill>
                <a:uFillTx/>
                <a:latin typeface="Aptos Display"/>
              </a:rPr>
              <a:t>At CSUF since 2016</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dk1"/>
                </a:solidFill>
                <a:uFillTx/>
                <a:latin typeface="Aptos Display"/>
              </a:rPr>
              <a:t>Ph.D. in Public Policy and Public Administration from Auburn University</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dk1"/>
                </a:solidFill>
                <a:uFillTx/>
                <a:latin typeface="Aptos Display"/>
              </a:rPr>
              <a:t>Research: Policy Outcomes, Performance, Administrative Discretion, Collaborative Governance, Community Resilience </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MPA Courses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509 Foundations of Public Administration</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521 Capstone Seminar: Public Administration Theory </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588 Collaborative Governance</a:t>
            </a: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200" strike="noStrike" u="none">
              <a:solidFill>
                <a:srgbClr val="000000"/>
              </a:solidFill>
              <a:uFillTx/>
              <a:latin typeface="Arial"/>
            </a:endParaRPr>
          </a:p>
        </p:txBody>
      </p:sp>
      <p:pic>
        <p:nvPicPr>
          <p:cNvPr id="296" name="Picture Placeholder 13" descr=""/>
          <p:cNvPicPr/>
          <p:nvPr/>
        </p:nvPicPr>
        <p:blipFill>
          <a:blip r:embed="rId1"/>
          <a:stretch/>
        </p:blipFill>
        <p:spPr>
          <a:xfrm>
            <a:off x="8128080" y="137160"/>
            <a:ext cx="3606120" cy="6262920"/>
          </a:xfrm>
          <a:prstGeom prst="rect">
            <a:avLst/>
          </a:prstGeom>
          <a:ln w="0">
            <a:noFill/>
          </a:ln>
        </p:spPr>
      </p:pic>
      <p:pic>
        <p:nvPicPr>
          <p:cNvPr id="297" name="Content Placeholder 3" descr=""/>
          <p:cNvPicPr/>
          <p:nvPr/>
        </p:nvPicPr>
        <p:blipFill>
          <a:blip r:embed="rId2"/>
          <a:stretch/>
        </p:blipFill>
        <p:spPr>
          <a:xfrm>
            <a:off x="8572320" y="1828800"/>
            <a:ext cx="2717280" cy="27172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ptos"/>
              </a:rPr>
              <a:t>Shelly Arsneault, Ph.D. </a:t>
            </a:r>
            <a:endParaRPr b="0" lang="en-US" sz="2800" strike="noStrike" u="none">
              <a:solidFill>
                <a:srgbClr val="000000"/>
              </a:solidFill>
              <a:uFillTx/>
              <a:latin typeface="Arial"/>
            </a:endParaRPr>
          </a:p>
        </p:txBody>
      </p:sp>
      <p:sp>
        <p:nvSpPr>
          <p:cNvPr id="299" name="PlaceHolder 2"/>
          <p:cNvSpPr>
            <a:spLocks noGrp="1"/>
          </p:cNvSpPr>
          <p:nvPr>
            <p:ph/>
          </p:nvPr>
        </p:nvSpPr>
        <p:spPr>
          <a:xfrm>
            <a:off x="465120" y="1716120"/>
            <a:ext cx="7433640" cy="437292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000" strike="noStrike" u="none">
                <a:solidFill>
                  <a:schemeClr val="dk1"/>
                </a:solidFill>
                <a:uFillTx/>
                <a:latin typeface="Aptos Display"/>
              </a:rPr>
              <a:t>Professor</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dk1"/>
                </a:solidFill>
                <a:uFillTx/>
                <a:latin typeface="Aptos Display"/>
              </a:rPr>
              <a:t>At CSUF since 2002</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dk1"/>
                </a:solidFill>
                <a:uFillTx/>
                <a:latin typeface="Aptos Display"/>
              </a:rPr>
              <a:t>Ph.D. in Political Science from Michigan State University</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dk1"/>
                </a:solidFill>
                <a:uFillTx/>
                <a:latin typeface="Aptos Display"/>
              </a:rPr>
              <a:t>Editorial Board, </a:t>
            </a:r>
            <a:r>
              <a:rPr b="0" i="1" lang="en-US" sz="2000" strike="noStrike" u="none">
                <a:solidFill>
                  <a:schemeClr val="dk1"/>
                </a:solidFill>
                <a:uFillTx/>
                <a:latin typeface="Aptos Display"/>
              </a:rPr>
              <a:t>Journal of Public Affairs Education</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dk1"/>
                </a:solidFill>
                <a:uFillTx/>
                <a:latin typeface="Aptos Display"/>
              </a:rPr>
              <a:t>Research: Nonprofit Management, Education Policy</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accent1"/>
                </a:solidFill>
                <a:uFillTx/>
                <a:latin typeface="Aptos Display"/>
              </a:rPr>
              <a:t>MPA Courses</a:t>
            </a:r>
            <a:endParaRPr b="0" lang="en-US" sz="20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000" strike="noStrike" u="none">
                <a:solidFill>
                  <a:schemeClr val="accent4">
                    <a:lumMod val="75000"/>
                  </a:schemeClr>
                </a:solidFill>
                <a:uFillTx/>
                <a:latin typeface="Aptos Display"/>
              </a:rPr>
              <a:t>POSC 509 Foundations of Public Administration</a:t>
            </a:r>
            <a:endParaRPr b="0" lang="en-US" sz="20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000" strike="noStrike" u="none">
                <a:solidFill>
                  <a:schemeClr val="accent4">
                    <a:lumMod val="75000"/>
                  </a:schemeClr>
                </a:solidFill>
                <a:uFillTx/>
                <a:latin typeface="Aptos Display"/>
              </a:rPr>
              <a:t>POSC 521 Seminar in Public Administration Theory</a:t>
            </a:r>
            <a:endParaRPr b="0" lang="en-US" sz="20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000" strike="noStrike" u="none">
                <a:solidFill>
                  <a:schemeClr val="accent4">
                    <a:lumMod val="75000"/>
                  </a:schemeClr>
                </a:solidFill>
                <a:uFillTx/>
                <a:latin typeface="Aptos Display"/>
              </a:rPr>
              <a:t>POSC 526 Public Organizational Theory &amp; Behavior </a:t>
            </a:r>
            <a:endParaRPr b="0" lang="en-US" sz="20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000" strike="noStrike" u="none">
                <a:solidFill>
                  <a:schemeClr val="accent4">
                    <a:lumMod val="75000"/>
                  </a:schemeClr>
                </a:solidFill>
                <a:uFillTx/>
                <a:latin typeface="Aptos Display"/>
              </a:rPr>
              <a:t>POSC 539 Seminar in Nonprofit Sector Management</a:t>
            </a:r>
            <a:endParaRPr b="0" lang="en-US" sz="2000" strike="noStrike" u="none">
              <a:solidFill>
                <a:srgbClr val="000000"/>
              </a:solidFill>
              <a:uFillTx/>
              <a:latin typeface="Arial"/>
            </a:endParaRPr>
          </a:p>
          <a:p>
            <a:pPr marL="457200" indent="0" defTabSz="914400">
              <a:lnSpc>
                <a:spcPct val="100000"/>
              </a:lnSpc>
              <a:spcBef>
                <a:spcPts val="499"/>
              </a:spcBef>
              <a:buNone/>
              <a:tabLst>
                <a:tab algn="l" pos="0"/>
              </a:tabLst>
            </a:pPr>
            <a:br>
              <a:rPr sz="2000"/>
            </a:br>
            <a:endParaRPr b="0" lang="en-US" sz="20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000" strike="noStrike" u="none">
              <a:solidFill>
                <a:srgbClr val="000000"/>
              </a:solidFill>
              <a:uFillTx/>
              <a:latin typeface="Arial"/>
            </a:endParaRPr>
          </a:p>
        </p:txBody>
      </p:sp>
      <p:pic>
        <p:nvPicPr>
          <p:cNvPr id="300" name="Content Placeholder 3" descr=""/>
          <p:cNvPicPr/>
          <p:nvPr/>
        </p:nvPicPr>
        <p:blipFill>
          <a:blip r:embed="rId1"/>
          <a:srcRect l="12031" t="0" r="12031" b="0"/>
          <a:stretch/>
        </p:blipFill>
        <p:spPr>
          <a:xfrm>
            <a:off x="9024480" y="1151640"/>
            <a:ext cx="2321280" cy="40316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ptos Display"/>
              </a:rPr>
              <a:t>Meriem Doucette, Ph.D. </a:t>
            </a:r>
            <a:endParaRPr b="0" lang="en-US" sz="2800" strike="noStrike" u="none">
              <a:solidFill>
                <a:srgbClr val="000000"/>
              </a:solidFill>
              <a:uFillTx/>
              <a:latin typeface="Arial"/>
            </a:endParaRPr>
          </a:p>
        </p:txBody>
      </p:sp>
      <p:sp>
        <p:nvSpPr>
          <p:cNvPr id="302" name="PlaceHolder 2"/>
          <p:cNvSpPr>
            <a:spLocks noGrp="1"/>
          </p:cNvSpPr>
          <p:nvPr>
            <p:ph/>
          </p:nvPr>
        </p:nvSpPr>
        <p:spPr>
          <a:xfrm>
            <a:off x="465120" y="1828800"/>
            <a:ext cx="7433640" cy="40316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000" strike="noStrike" u="none">
                <a:solidFill>
                  <a:schemeClr val="accent1"/>
                </a:solidFill>
                <a:uFillTx/>
                <a:latin typeface="Aptos"/>
              </a:rPr>
              <a:t>Associate Professor</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accent1"/>
                </a:solidFill>
                <a:uFillTx/>
                <a:latin typeface="Aptos"/>
              </a:rPr>
              <a:t>At CSUF since 2015</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accent1"/>
                </a:solidFill>
                <a:uFillTx/>
                <a:latin typeface="Aptos"/>
              </a:rPr>
              <a:t>Ph.D. in Public Administration and Policy from the University of Georgia’s School of Public and International Affairs</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accent1"/>
                </a:solidFill>
                <a:uFillTx/>
                <a:latin typeface="Aptos"/>
              </a:rPr>
              <a:t>Admissions Coordinator</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accent1"/>
                </a:solidFill>
                <a:uFillTx/>
                <a:latin typeface="Aptos"/>
              </a:rPr>
              <a:t>Research: Organizational Theory and Change, Feedback</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r>
              <a:rPr b="0" lang="en-US" sz="2000" strike="noStrike" u="none">
                <a:solidFill>
                  <a:schemeClr val="accent1"/>
                </a:solidFill>
                <a:uFillTx/>
                <a:latin typeface="Aptos"/>
              </a:rPr>
              <a:t>MPA Courses</a:t>
            </a:r>
            <a:endParaRPr b="0" lang="en-US" sz="20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000" strike="noStrike" u="none">
                <a:solidFill>
                  <a:schemeClr val="accent4">
                    <a:lumMod val="75000"/>
                  </a:schemeClr>
                </a:solidFill>
                <a:uFillTx/>
                <a:latin typeface="Aptos"/>
              </a:rPr>
              <a:t>POSC 526 Public Organizational Theory &amp; Behavior </a:t>
            </a:r>
            <a:endParaRPr b="0" lang="en-US" sz="20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000" strike="noStrike" u="none">
                <a:solidFill>
                  <a:schemeClr val="accent4">
                    <a:lumMod val="75000"/>
                  </a:schemeClr>
                </a:solidFill>
                <a:uFillTx/>
                <a:latin typeface="Aptos"/>
              </a:rPr>
              <a:t>POSC 446 Corruption, Ethics and Public Policy</a:t>
            </a:r>
            <a:endParaRPr b="0" lang="en-US" sz="20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000" strike="noStrike" u="none">
                <a:solidFill>
                  <a:schemeClr val="accent4">
                    <a:lumMod val="75000"/>
                  </a:schemeClr>
                </a:solidFill>
                <a:uFillTx/>
                <a:latin typeface="Aptos"/>
              </a:rPr>
              <a:t>POSC 475 Administrative Law</a:t>
            </a:r>
            <a:endParaRPr b="0" lang="en-US" sz="20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000" strike="noStrike" u="none">
                <a:solidFill>
                  <a:schemeClr val="accent4">
                    <a:lumMod val="75000"/>
                  </a:schemeClr>
                </a:solidFill>
                <a:uFillTx/>
                <a:latin typeface="Aptos"/>
              </a:rPr>
              <a:t>POSC 582 Organizational Development and Change</a:t>
            </a:r>
            <a:endParaRPr b="0" lang="en-US" sz="20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000" strike="noStrike" u="none">
              <a:solidFill>
                <a:srgbClr val="000000"/>
              </a:solidFill>
              <a:uFillTx/>
              <a:latin typeface="Arial"/>
            </a:endParaRPr>
          </a:p>
        </p:txBody>
      </p:sp>
      <p:pic>
        <p:nvPicPr>
          <p:cNvPr id="303" name="Content Placeholder 3" descr=""/>
          <p:cNvPicPr/>
          <p:nvPr/>
        </p:nvPicPr>
        <p:blipFill>
          <a:blip r:embed="rId1"/>
          <a:srcRect l="20911" t="0" r="20911" b="0"/>
          <a:stretch/>
        </p:blipFill>
        <p:spPr>
          <a:xfrm>
            <a:off x="9177840" y="1314720"/>
            <a:ext cx="2055240" cy="35697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ptos"/>
              </a:rPr>
              <a:t>Sarah A. Hill, Ph.D .</a:t>
            </a:r>
            <a:endParaRPr b="0" lang="en-US" sz="2800" strike="noStrike" u="none">
              <a:solidFill>
                <a:srgbClr val="000000"/>
              </a:solidFill>
              <a:uFillTx/>
              <a:latin typeface="Arial"/>
            </a:endParaRPr>
          </a:p>
        </p:txBody>
      </p:sp>
      <p:sp>
        <p:nvSpPr>
          <p:cNvPr id="305" name="PlaceHolder 2"/>
          <p:cNvSpPr>
            <a:spLocks noGrp="1"/>
          </p:cNvSpPr>
          <p:nvPr>
            <p:ph/>
          </p:nvPr>
        </p:nvSpPr>
        <p:spPr>
          <a:xfrm>
            <a:off x="465120" y="2057400"/>
            <a:ext cx="7433640" cy="4031640"/>
          </a:xfrm>
          <a:prstGeom prst="rect">
            <a:avLst/>
          </a:prstGeom>
          <a:noFill/>
          <a:ln w="0">
            <a:noFill/>
          </a:ln>
        </p:spPr>
        <p:txBody>
          <a:bodyPr lIns="0" rIns="0" tIns="0" bIns="0" anchor="t">
            <a:normAutofit lnSpcReduction="9999"/>
          </a:bodyPr>
          <a:p>
            <a:pPr indent="0" defTabSz="914400">
              <a:lnSpc>
                <a:spcPct val="100000"/>
              </a:lnSpc>
              <a:spcBef>
                <a:spcPts val="1001"/>
              </a:spcBef>
              <a:buNone/>
              <a:tabLst>
                <a:tab algn="l" pos="0"/>
              </a:tabLst>
            </a:pPr>
            <a:r>
              <a:rPr b="0" lang="en-US" sz="2200" strike="noStrike" u="none">
                <a:solidFill>
                  <a:schemeClr val="accent1"/>
                </a:solidFill>
                <a:uFillTx/>
                <a:latin typeface="Aptos Display"/>
              </a:rPr>
              <a:t>Professor</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At CSUF since 2007</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Ph.D. in Social Science from the California Institute of Technology</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Research: Education Policy, Elections Administration</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MPA Courses </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426 Education Politics and Policy</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519 State and Local Government</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528 Seminar in Public Policy</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423 Diversity in Public Management</a:t>
            </a: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200" strike="noStrike" u="none">
              <a:solidFill>
                <a:srgbClr val="000000"/>
              </a:solidFill>
              <a:uFillTx/>
              <a:latin typeface="Arial"/>
            </a:endParaRPr>
          </a:p>
        </p:txBody>
      </p:sp>
      <p:pic>
        <p:nvPicPr>
          <p:cNvPr id="306" name="Content Placeholder 3" descr=""/>
          <p:cNvPicPr/>
          <p:nvPr/>
        </p:nvPicPr>
        <p:blipFill>
          <a:blip r:embed="rId1"/>
          <a:srcRect l="11492" t="0" r="11492" b="0"/>
          <a:stretch/>
        </p:blipFill>
        <p:spPr>
          <a:xfrm>
            <a:off x="9137880" y="1508760"/>
            <a:ext cx="1894680" cy="32911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ptos Display"/>
              </a:rPr>
              <a:t>Myung-Jung “MJ” Kwon, Ph.D.</a:t>
            </a:r>
            <a:endParaRPr b="0" lang="en-US" sz="2800" strike="noStrike" u="none">
              <a:solidFill>
                <a:srgbClr val="000000"/>
              </a:solidFill>
              <a:uFillTx/>
              <a:latin typeface="Arial"/>
            </a:endParaRPr>
          </a:p>
        </p:txBody>
      </p:sp>
      <p:sp>
        <p:nvSpPr>
          <p:cNvPr id="308" name="PlaceHolder 2"/>
          <p:cNvSpPr>
            <a:spLocks noGrp="1"/>
          </p:cNvSpPr>
          <p:nvPr>
            <p:ph/>
          </p:nvPr>
        </p:nvSpPr>
        <p:spPr>
          <a:xfrm>
            <a:off x="465120" y="1828800"/>
            <a:ext cx="7433640" cy="4031640"/>
          </a:xfrm>
          <a:prstGeom prst="rect">
            <a:avLst/>
          </a:prstGeom>
          <a:noFill/>
          <a:ln w="0">
            <a:noFill/>
          </a:ln>
        </p:spPr>
        <p:txBody>
          <a:bodyPr lIns="0" rIns="0" tIns="0" bIns="0" anchor="t">
            <a:normAutofit fontScale="92500" lnSpcReduction="9999"/>
          </a:bodyPr>
          <a:p>
            <a:pPr indent="0" defTabSz="914400">
              <a:lnSpc>
                <a:spcPct val="100000"/>
              </a:lnSpc>
              <a:spcBef>
                <a:spcPts val="1001"/>
              </a:spcBef>
              <a:buNone/>
              <a:tabLst>
                <a:tab algn="l" pos="0"/>
              </a:tabLst>
            </a:pPr>
            <a:r>
              <a:rPr b="0" lang="en-US" sz="2200" strike="noStrike" u="none">
                <a:solidFill>
                  <a:schemeClr val="accent1"/>
                </a:solidFill>
                <a:uFillTx/>
                <a:latin typeface="Aptos Display"/>
              </a:rPr>
              <a:t>Professor</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At CSUF since 2009</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Ph.D. in Public Administration and Policy from Florida State University’s Askew School of Public Administration and Policy</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Research: Telework, Sustainability, Strategic Planning</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MPA Courses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572 Human Resources Management for Public Organizations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522 Seminar in Public Personnel Administration</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423 Diversity in Public Management</a:t>
            </a: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14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1400" strike="noStrike" u="none">
              <a:solidFill>
                <a:srgbClr val="000000"/>
              </a:solidFill>
              <a:uFillTx/>
              <a:latin typeface="Arial"/>
            </a:endParaRPr>
          </a:p>
        </p:txBody>
      </p:sp>
      <p:pic>
        <p:nvPicPr>
          <p:cNvPr id="309" name="Content Placeholder 3" descr=""/>
          <p:cNvPicPr/>
          <p:nvPr/>
        </p:nvPicPr>
        <p:blipFill>
          <a:blip r:embed="rId1"/>
          <a:srcRect l="8814" t="0" r="8814" b="0"/>
          <a:stretch/>
        </p:blipFill>
        <p:spPr>
          <a:xfrm>
            <a:off x="9106560" y="1436400"/>
            <a:ext cx="2039040" cy="35413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ptos Display"/>
              </a:rPr>
              <a:t>Scott Spitzer, Ph.D.</a:t>
            </a:r>
            <a:endParaRPr b="0" lang="en-US" sz="2800" strike="noStrike" u="none">
              <a:solidFill>
                <a:srgbClr val="000000"/>
              </a:solidFill>
              <a:uFillTx/>
              <a:latin typeface="Arial"/>
            </a:endParaRPr>
          </a:p>
        </p:txBody>
      </p:sp>
      <p:sp>
        <p:nvSpPr>
          <p:cNvPr id="311" name="PlaceHolder 2"/>
          <p:cNvSpPr>
            <a:spLocks noGrp="1"/>
          </p:cNvSpPr>
          <p:nvPr>
            <p:ph/>
          </p:nvPr>
        </p:nvSpPr>
        <p:spPr>
          <a:xfrm>
            <a:off x="465120" y="2057400"/>
            <a:ext cx="7433640" cy="4031640"/>
          </a:xfrm>
          <a:prstGeom prst="rect">
            <a:avLst/>
          </a:prstGeom>
          <a:noFill/>
          <a:ln w="0">
            <a:noFill/>
          </a:ln>
        </p:spPr>
        <p:txBody>
          <a:bodyPr lIns="0" rIns="0" tIns="0" bIns="0" anchor="t">
            <a:normAutofit/>
          </a:bodyPr>
          <a:p>
            <a:pPr indent="0" defTabSz="914400">
              <a:lnSpc>
                <a:spcPct val="100000"/>
              </a:lnSpc>
              <a:spcBef>
                <a:spcPts val="1001"/>
              </a:spcBef>
              <a:buNone/>
              <a:tabLst>
                <a:tab algn="l" pos="0"/>
              </a:tabLst>
            </a:pPr>
            <a:r>
              <a:rPr b="0" lang="en-US" sz="2200" strike="noStrike" u="none">
                <a:solidFill>
                  <a:schemeClr val="accent1"/>
                </a:solidFill>
                <a:uFillTx/>
                <a:latin typeface="Aptos Display"/>
              </a:rPr>
              <a:t>Professor</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At CSUF since 2006</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Ph.D. in Political Science from Columbia University</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Research: Urban politics, racial politics, social welfare policy, presidential leadership</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MPA Courses</a:t>
            </a:r>
            <a:endParaRPr b="0" lang="en-US" sz="2200" strike="noStrike" u="none">
              <a:solidFill>
                <a:srgbClr val="000000"/>
              </a:solidFill>
              <a:uFillTx/>
              <a:latin typeface="Arial"/>
            </a:endParaRPr>
          </a:p>
          <a:p>
            <a:pPr marL="39996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427 Metropolitan Politics and Policymaking</a:t>
            </a:r>
            <a:endParaRPr b="0" lang="en-US" sz="2200" strike="noStrike" u="none">
              <a:solidFill>
                <a:srgbClr val="000000"/>
              </a:solidFill>
              <a:uFillTx/>
              <a:latin typeface="Arial"/>
            </a:endParaRPr>
          </a:p>
          <a:p>
            <a:pPr marL="39996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459 Social Welfare Politics and Policy</a:t>
            </a:r>
            <a:endParaRPr b="0" lang="en-US" sz="2200" strike="noStrike" u="none">
              <a:solidFill>
                <a:srgbClr val="000000"/>
              </a:solidFill>
              <a:uFillTx/>
              <a:latin typeface="Arial"/>
            </a:endParaRPr>
          </a:p>
          <a:p>
            <a:pPr marL="399960" indent="0" defTabSz="914400">
              <a:lnSpc>
                <a:spcPct val="100000"/>
              </a:lnSpc>
              <a:spcBef>
                <a:spcPts val="1001"/>
              </a:spcBef>
              <a:buNone/>
              <a:tabLst>
                <a:tab algn="l" pos="0"/>
              </a:tabLst>
            </a:pPr>
            <a:endParaRPr b="0" lang="en-US" sz="2200" strike="noStrike" u="none">
              <a:solidFill>
                <a:srgbClr val="000000"/>
              </a:solidFill>
              <a:uFillTx/>
              <a:latin typeface="Arial"/>
            </a:endParaRPr>
          </a:p>
        </p:txBody>
      </p:sp>
      <p:pic>
        <p:nvPicPr>
          <p:cNvPr id="312" name="Picture Placeholder 3" descr=""/>
          <p:cNvPicPr/>
          <p:nvPr/>
        </p:nvPicPr>
        <p:blipFill>
          <a:blip r:embed="rId1"/>
          <a:stretch/>
        </p:blipFill>
        <p:spPr>
          <a:xfrm>
            <a:off x="8128080" y="137160"/>
            <a:ext cx="3606120" cy="6262920"/>
          </a:xfrm>
          <a:prstGeom prst="rect">
            <a:avLst/>
          </a:prstGeom>
          <a:ln w="0">
            <a:noFill/>
          </a:ln>
        </p:spPr>
      </p:pic>
      <p:pic>
        <p:nvPicPr>
          <p:cNvPr id="313" name="Picture 4" descr=""/>
          <p:cNvPicPr/>
          <p:nvPr/>
        </p:nvPicPr>
        <p:blipFill>
          <a:blip r:embed="rId2"/>
          <a:stretch/>
        </p:blipFill>
        <p:spPr>
          <a:xfrm>
            <a:off x="8783280" y="1828800"/>
            <a:ext cx="2297160" cy="26038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ptos Display"/>
              </a:rPr>
              <a:t>Samuel B. Stone, Ph.D.</a:t>
            </a:r>
            <a:endParaRPr b="0" lang="en-US" sz="2800" strike="noStrike" u="none">
              <a:solidFill>
                <a:srgbClr val="000000"/>
              </a:solidFill>
              <a:uFillTx/>
              <a:latin typeface="Arial"/>
            </a:endParaRPr>
          </a:p>
        </p:txBody>
      </p:sp>
      <p:sp>
        <p:nvSpPr>
          <p:cNvPr id="315" name="PlaceHolder 2"/>
          <p:cNvSpPr>
            <a:spLocks noGrp="1"/>
          </p:cNvSpPr>
          <p:nvPr>
            <p:ph/>
          </p:nvPr>
        </p:nvSpPr>
        <p:spPr>
          <a:xfrm>
            <a:off x="465120" y="1828800"/>
            <a:ext cx="7433640" cy="40316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200" strike="noStrike" u="none">
                <a:solidFill>
                  <a:schemeClr val="accent1"/>
                </a:solidFill>
                <a:uFillTx/>
                <a:latin typeface="Aptos Display"/>
              </a:rPr>
              <a:t>Professor</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At CSUF since 2011</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Ph.D. in Public Affairs from Indiana University’s O’Neill School of Public &amp; Environmental Affairs</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Research Areas: Financial Condition Analysis, Fines, Fiscal Decentralization</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MPA Courses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525 Local Government Management</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571 Public Budgeting and Finance</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583 Public Budgeting and Finance II</a:t>
            </a: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200" strike="noStrike" u="none">
              <a:solidFill>
                <a:srgbClr val="000000"/>
              </a:solidFill>
              <a:uFillTx/>
              <a:latin typeface="Arial"/>
            </a:endParaRPr>
          </a:p>
        </p:txBody>
      </p:sp>
      <p:pic>
        <p:nvPicPr>
          <p:cNvPr id="316" name="Content Placeholder 7" descr="A person wearing glasses&#10;&#10;Description automatically generated with medium confidence"/>
          <p:cNvPicPr/>
          <p:nvPr/>
        </p:nvPicPr>
        <p:blipFill>
          <a:blip r:embed="rId1"/>
          <a:srcRect l="11823" t="0" r="11823" b="0"/>
          <a:stretch/>
        </p:blipFill>
        <p:spPr>
          <a:xfrm>
            <a:off x="9156600" y="1508760"/>
            <a:ext cx="1788480" cy="31064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rial"/>
              </a:rPr>
              <a:t>Yuan Ting, Ph.D.</a:t>
            </a:r>
            <a:endParaRPr b="0" lang="en-US" sz="2800" strike="noStrike" u="none">
              <a:solidFill>
                <a:srgbClr val="000000"/>
              </a:solidFill>
              <a:uFillTx/>
              <a:latin typeface="Arial"/>
            </a:endParaRPr>
          </a:p>
        </p:txBody>
      </p:sp>
      <p:sp>
        <p:nvSpPr>
          <p:cNvPr id="318" name="PlaceHolder 2"/>
          <p:cNvSpPr>
            <a:spLocks noGrp="1"/>
          </p:cNvSpPr>
          <p:nvPr>
            <p:ph/>
          </p:nvPr>
        </p:nvSpPr>
        <p:spPr>
          <a:xfrm>
            <a:off x="465120" y="2057400"/>
            <a:ext cx="7433640" cy="40316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200" strike="noStrike" u="none">
                <a:solidFill>
                  <a:schemeClr val="accent1"/>
                </a:solidFill>
                <a:uFillTx/>
                <a:latin typeface="Aptos Display"/>
              </a:rPr>
              <a:t>Professor</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At CSUF since 1991</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Ph.D. in Political Science from Northern Illinois University</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Research: Performance Assessment, Job Satisfaction</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MPA Courses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523 Administrative Research and Analysis </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526 Public Organizational Theory &amp; Behavior </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572 Human Resources Management for Public Organizations </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0" lang="en-US" sz="2200" strike="noStrike" u="none">
                <a:solidFill>
                  <a:schemeClr val="accent4">
                    <a:lumMod val="75000"/>
                  </a:schemeClr>
                </a:solidFill>
                <a:uFillTx/>
                <a:latin typeface="Aptos Display"/>
              </a:rPr>
              <a:t>POSC 522 Seminar in Public Personnel Administration</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200" strike="noStrike" u="none">
              <a:solidFill>
                <a:srgbClr val="000000"/>
              </a:solidFill>
              <a:uFillTx/>
              <a:latin typeface="Arial"/>
            </a:endParaRPr>
          </a:p>
        </p:txBody>
      </p:sp>
      <p:pic>
        <p:nvPicPr>
          <p:cNvPr id="319" name="Content Placeholder 3" descr=""/>
          <p:cNvPicPr/>
          <p:nvPr/>
        </p:nvPicPr>
        <p:blipFill>
          <a:blip r:embed="rId1"/>
          <a:srcRect l="21202" t="0" r="21202" b="0"/>
          <a:stretch/>
        </p:blipFill>
        <p:spPr>
          <a:xfrm>
            <a:off x="9237960" y="1508760"/>
            <a:ext cx="1894680" cy="32911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uFillTx/>
                <a:latin typeface="Arial"/>
              </a:rPr>
              <a:t>Program Resources and Scholarships</a:t>
            </a:r>
            <a:endParaRPr b="0" lang="en-US" sz="1800" strike="noStrike" u="none">
              <a:solidFill>
                <a:srgbClr val="000000"/>
              </a:solidFill>
              <a:uFillTx/>
              <a:latin typeface="Arial"/>
            </a:endParaRPr>
          </a:p>
        </p:txBody>
      </p:sp>
      <p:sp>
        <p:nvSpPr>
          <p:cNvPr id="321" name=""/>
          <p:cNvSpPr/>
          <p:nvPr/>
        </p:nvSpPr>
        <p:spPr>
          <a:xfrm>
            <a:off x="465120" y="2057400"/>
            <a:ext cx="7433640" cy="4031640"/>
          </a:xfrm>
          <a:prstGeom prst="rect">
            <a:avLst/>
          </a:prstGeom>
          <a:noFill/>
          <a:ln w="0">
            <a:noFill/>
          </a:ln>
        </p:spPr>
        <p:style>
          <a:lnRef idx="0"/>
          <a:fillRef idx="0"/>
          <a:effectRef idx="0"/>
          <a:fontRef idx="minor"/>
        </p:style>
        <p:txBody>
          <a:bodyPr lIns="0" rIns="0" tIns="0" bIns="0" anchor="ctr">
            <a:noAutofit/>
          </a:bodyPr>
          <a:p>
            <a:pPr algn="ctr">
              <a:lnSpc>
                <a:spcPct val="100000"/>
              </a:lnSpc>
              <a:tabLst>
                <a:tab algn="l" pos="0"/>
              </a:tabLst>
            </a:pPr>
            <a:endParaRPr b="0" lang="en-US"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Box 9"/>
          <p:cNvSpPr/>
          <p:nvPr/>
        </p:nvSpPr>
        <p:spPr>
          <a:xfrm>
            <a:off x="4848480" y="3770280"/>
            <a:ext cx="2265840" cy="4554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400" strike="noStrike" u="none">
                <a:solidFill>
                  <a:schemeClr val="dk1"/>
                </a:solidFill>
                <a:uFillTx/>
                <a:latin typeface="Aptos Display"/>
              </a:rPr>
              <a:t>About the Program</a:t>
            </a:r>
            <a:endParaRPr b="0" lang="en-US" sz="2400" strike="noStrike" u="none">
              <a:solidFill>
                <a:srgbClr val="000000"/>
              </a:solidFill>
              <a:uFillTx/>
              <a:latin typeface="Arial"/>
            </a:endParaRPr>
          </a:p>
        </p:txBody>
      </p:sp>
      <p:sp>
        <p:nvSpPr>
          <p:cNvPr id="263" name="TextBox 10"/>
          <p:cNvSpPr/>
          <p:nvPr/>
        </p:nvSpPr>
        <p:spPr>
          <a:xfrm>
            <a:off x="4848480" y="4226400"/>
            <a:ext cx="2268000" cy="1861560"/>
          </a:xfrm>
          <a:prstGeom prst="rect">
            <a:avLst/>
          </a:prstGeom>
          <a:noFill/>
          <a:ln w="0">
            <a:noFill/>
          </a:ln>
        </p:spPr>
        <p:style>
          <a:lnRef idx="0"/>
          <a:fillRef idx="0"/>
          <a:effectRef idx="0"/>
          <a:fontRef idx="minor"/>
        </p:style>
        <p:txBody>
          <a:bodyPr lIns="182880" rIns="182880" tIns="45000" bIns="45000" anchor="ctr">
            <a:noAutofit/>
          </a:bodyPr>
          <a:p>
            <a:pPr algn="ctr" defTabSz="914400">
              <a:lnSpc>
                <a:spcPct val="100000"/>
              </a:lnSpc>
            </a:pPr>
            <a:r>
              <a:rPr b="0" lang="en-US" sz="1400" strike="noStrike" u="none">
                <a:solidFill>
                  <a:schemeClr val="dk1"/>
                </a:solidFill>
                <a:uFillTx/>
                <a:latin typeface="Aptos Display"/>
              </a:rPr>
              <a:t>Discover the key details of the MPA program.</a:t>
            </a:r>
            <a:endParaRPr b="0" lang="en-US" sz="1400" strike="noStrike" u="none">
              <a:solidFill>
                <a:srgbClr val="000000"/>
              </a:solidFill>
              <a:uFillTx/>
              <a:latin typeface="Arial"/>
            </a:endParaRPr>
          </a:p>
        </p:txBody>
      </p:sp>
      <p:sp>
        <p:nvSpPr>
          <p:cNvPr id="264" name="TextBox 20"/>
          <p:cNvSpPr/>
          <p:nvPr/>
        </p:nvSpPr>
        <p:spPr>
          <a:xfrm>
            <a:off x="0" y="457200"/>
            <a:ext cx="12191400" cy="9381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4400" strike="noStrike" u="none">
                <a:solidFill>
                  <a:schemeClr val="dk1"/>
                </a:solidFill>
                <a:uFillTx/>
                <a:latin typeface="Aptos Display"/>
              </a:rPr>
              <a:t>MPA Orientation Agenda</a:t>
            </a:r>
            <a:endParaRPr b="0" lang="en-US" sz="4400" strike="noStrike" u="none">
              <a:solidFill>
                <a:srgbClr val="000000"/>
              </a:solidFill>
              <a:uFillTx/>
              <a:latin typeface="Arial"/>
            </a:endParaRPr>
          </a:p>
        </p:txBody>
      </p:sp>
      <p:sp>
        <p:nvSpPr>
          <p:cNvPr id="265" name="TextBox 2"/>
          <p:cNvSpPr/>
          <p:nvPr/>
        </p:nvSpPr>
        <p:spPr>
          <a:xfrm>
            <a:off x="7120440" y="3770280"/>
            <a:ext cx="2265840" cy="4554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400" strike="noStrike" u="none">
                <a:solidFill>
                  <a:schemeClr val="dk1"/>
                </a:solidFill>
                <a:uFillTx/>
                <a:latin typeface="Aptos Display"/>
              </a:rPr>
              <a:t>Breakout Groups</a:t>
            </a:r>
            <a:endParaRPr b="0" lang="en-US" sz="2400" strike="noStrike" u="none">
              <a:solidFill>
                <a:srgbClr val="000000"/>
              </a:solidFill>
              <a:uFillTx/>
              <a:latin typeface="Arial"/>
            </a:endParaRPr>
          </a:p>
        </p:txBody>
      </p:sp>
      <p:sp>
        <p:nvSpPr>
          <p:cNvPr id="266" name="TextBox 3"/>
          <p:cNvSpPr/>
          <p:nvPr/>
        </p:nvSpPr>
        <p:spPr>
          <a:xfrm>
            <a:off x="7125120" y="4226400"/>
            <a:ext cx="2268000" cy="1861560"/>
          </a:xfrm>
          <a:prstGeom prst="rect">
            <a:avLst/>
          </a:prstGeom>
          <a:noFill/>
          <a:ln w="0">
            <a:noFill/>
          </a:ln>
        </p:spPr>
        <p:style>
          <a:lnRef idx="0"/>
          <a:fillRef idx="0"/>
          <a:effectRef idx="0"/>
          <a:fontRef idx="minor"/>
        </p:style>
        <p:txBody>
          <a:bodyPr lIns="182880" rIns="182880" tIns="45000" bIns="45000" anchor="ctr">
            <a:noAutofit/>
          </a:bodyPr>
          <a:p>
            <a:pPr algn="ctr" defTabSz="914400">
              <a:lnSpc>
                <a:spcPct val="100000"/>
              </a:lnSpc>
            </a:pPr>
            <a:r>
              <a:rPr b="0" lang="en-US" sz="1400" strike="noStrike" u="none">
                <a:solidFill>
                  <a:schemeClr val="dk1"/>
                </a:solidFill>
                <a:uFillTx/>
                <a:latin typeface="Aptos Display"/>
              </a:rPr>
              <a:t>New students meet with the program director to discuss program expectations. </a:t>
            </a:r>
            <a:endParaRPr b="0" lang="en-US" sz="1400" strike="noStrike" u="none">
              <a:solidFill>
                <a:srgbClr val="000000"/>
              </a:solidFill>
              <a:uFillTx/>
              <a:latin typeface="Arial"/>
            </a:endParaRPr>
          </a:p>
          <a:p>
            <a:pPr algn="ctr" defTabSz="914400">
              <a:lnSpc>
                <a:spcPct val="100000"/>
              </a:lnSpc>
            </a:pPr>
            <a:endParaRPr b="0" lang="en-US" sz="1400" strike="noStrike" u="none">
              <a:solidFill>
                <a:srgbClr val="000000"/>
              </a:solidFill>
              <a:uFillTx/>
              <a:latin typeface="Arial"/>
            </a:endParaRPr>
          </a:p>
          <a:p>
            <a:pPr algn="ctr" defTabSz="914400">
              <a:lnSpc>
                <a:spcPct val="100000"/>
              </a:lnSpc>
            </a:pPr>
            <a:r>
              <a:rPr b="0" lang="en-US" sz="1400" strike="noStrike" u="none">
                <a:solidFill>
                  <a:schemeClr val="dk1"/>
                </a:solidFill>
                <a:uFillTx/>
                <a:latin typeface="Aptos Display"/>
              </a:rPr>
              <a:t>Guests meet with faculty and recent alumni</a:t>
            </a:r>
            <a:endParaRPr b="0" lang="en-US" sz="1400" strike="noStrike" u="none">
              <a:solidFill>
                <a:srgbClr val="000000"/>
              </a:solidFill>
              <a:uFillTx/>
              <a:latin typeface="Arial"/>
            </a:endParaRPr>
          </a:p>
        </p:txBody>
      </p:sp>
      <p:sp>
        <p:nvSpPr>
          <p:cNvPr id="267" name="TextBox 13"/>
          <p:cNvSpPr/>
          <p:nvPr/>
        </p:nvSpPr>
        <p:spPr>
          <a:xfrm>
            <a:off x="9394920" y="3770280"/>
            <a:ext cx="2265840" cy="4554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400" strike="noStrike" u="none">
                <a:solidFill>
                  <a:schemeClr val="dk1"/>
                </a:solidFill>
                <a:uFillTx/>
                <a:latin typeface="Aptos Display"/>
              </a:rPr>
              <a:t>Wrap Up</a:t>
            </a:r>
            <a:endParaRPr b="0" lang="en-US" sz="2400" strike="noStrike" u="none">
              <a:solidFill>
                <a:srgbClr val="000000"/>
              </a:solidFill>
              <a:uFillTx/>
              <a:latin typeface="Arial"/>
            </a:endParaRPr>
          </a:p>
        </p:txBody>
      </p:sp>
      <p:sp>
        <p:nvSpPr>
          <p:cNvPr id="268" name="TextBox 16"/>
          <p:cNvSpPr/>
          <p:nvPr/>
        </p:nvSpPr>
        <p:spPr>
          <a:xfrm>
            <a:off x="9393840" y="4226400"/>
            <a:ext cx="2268000" cy="1861560"/>
          </a:xfrm>
          <a:prstGeom prst="rect">
            <a:avLst/>
          </a:prstGeom>
          <a:noFill/>
          <a:ln w="0">
            <a:noFill/>
          </a:ln>
        </p:spPr>
        <p:style>
          <a:lnRef idx="0"/>
          <a:fillRef idx="0"/>
          <a:effectRef idx="0"/>
          <a:fontRef idx="minor"/>
        </p:style>
        <p:txBody>
          <a:bodyPr lIns="182880" rIns="182880" tIns="45000" bIns="45000" anchor="ctr">
            <a:noAutofit/>
          </a:bodyPr>
          <a:p>
            <a:pPr algn="ctr" defTabSz="914400">
              <a:lnSpc>
                <a:spcPct val="100000"/>
              </a:lnSpc>
            </a:pPr>
            <a:r>
              <a:rPr b="0" lang="en-US" sz="1400" strike="noStrike" u="none">
                <a:solidFill>
                  <a:schemeClr val="dk1"/>
                </a:solidFill>
                <a:uFillTx/>
                <a:latin typeface="Aptos Display"/>
              </a:rPr>
              <a:t>Review the day’s key points and clarify any final questions. Network with peers.</a:t>
            </a:r>
            <a:endParaRPr b="0" lang="en-US" sz="1400" strike="noStrike" u="none">
              <a:solidFill>
                <a:srgbClr val="000000"/>
              </a:solidFill>
              <a:uFillTx/>
              <a:latin typeface="Arial"/>
            </a:endParaRPr>
          </a:p>
        </p:txBody>
      </p:sp>
      <p:sp>
        <p:nvSpPr>
          <p:cNvPr id="269" name="TextBox 17"/>
          <p:cNvSpPr/>
          <p:nvPr/>
        </p:nvSpPr>
        <p:spPr>
          <a:xfrm>
            <a:off x="2582280" y="3770280"/>
            <a:ext cx="2265840" cy="4554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400" strike="noStrike" u="none">
                <a:solidFill>
                  <a:schemeClr val="dk1"/>
                </a:solidFill>
                <a:uFillTx/>
                <a:latin typeface="Aptos Display"/>
              </a:rPr>
              <a:t>Introductions</a:t>
            </a:r>
            <a:endParaRPr b="0" lang="en-US" sz="2400" strike="noStrike" u="none">
              <a:solidFill>
                <a:srgbClr val="000000"/>
              </a:solidFill>
              <a:uFillTx/>
              <a:latin typeface="Arial"/>
            </a:endParaRPr>
          </a:p>
        </p:txBody>
      </p:sp>
      <p:sp>
        <p:nvSpPr>
          <p:cNvPr id="270" name="TextBox 19"/>
          <p:cNvSpPr/>
          <p:nvPr/>
        </p:nvSpPr>
        <p:spPr>
          <a:xfrm>
            <a:off x="2569320" y="4226400"/>
            <a:ext cx="2268000" cy="1861560"/>
          </a:xfrm>
          <a:prstGeom prst="rect">
            <a:avLst/>
          </a:prstGeom>
          <a:noFill/>
          <a:ln w="0">
            <a:noFill/>
          </a:ln>
        </p:spPr>
        <p:style>
          <a:lnRef idx="0"/>
          <a:fillRef idx="0"/>
          <a:effectRef idx="0"/>
          <a:fontRef idx="minor"/>
        </p:style>
        <p:txBody>
          <a:bodyPr lIns="182880" rIns="182880" tIns="45000" bIns="45000" anchor="ctr">
            <a:noAutofit/>
          </a:bodyPr>
          <a:p>
            <a:pPr algn="ctr" defTabSz="914400">
              <a:lnSpc>
                <a:spcPct val="100000"/>
              </a:lnSpc>
            </a:pPr>
            <a:r>
              <a:rPr b="0" lang="en-US" sz="1400" strike="noStrike" u="none">
                <a:solidFill>
                  <a:schemeClr val="dk1"/>
                </a:solidFill>
                <a:uFillTx/>
                <a:latin typeface="Aptos Display"/>
              </a:rPr>
              <a:t>Meet your peers and faculty to start building connections.</a:t>
            </a:r>
            <a:endParaRPr b="0" lang="en-US" sz="1400" strike="noStrike" u="none">
              <a:solidFill>
                <a:srgbClr val="000000"/>
              </a:solidFill>
              <a:uFillTx/>
              <a:latin typeface="Arial"/>
            </a:endParaRPr>
          </a:p>
        </p:txBody>
      </p:sp>
      <p:sp>
        <p:nvSpPr>
          <p:cNvPr id="271" name="TextBox 21"/>
          <p:cNvSpPr/>
          <p:nvPr/>
        </p:nvSpPr>
        <p:spPr>
          <a:xfrm>
            <a:off x="288000" y="3770280"/>
            <a:ext cx="2265840" cy="45540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1" lang="en-US" sz="2400" strike="noStrike" u="none">
                <a:solidFill>
                  <a:schemeClr val="dk1"/>
                </a:solidFill>
                <a:uFillTx/>
                <a:latin typeface="Aptos Display"/>
              </a:rPr>
              <a:t>Welcome</a:t>
            </a:r>
            <a:endParaRPr b="0" lang="en-US" sz="2400" strike="noStrike" u="none">
              <a:solidFill>
                <a:srgbClr val="000000"/>
              </a:solidFill>
              <a:uFillTx/>
              <a:latin typeface="Arial"/>
            </a:endParaRPr>
          </a:p>
        </p:txBody>
      </p:sp>
      <p:sp>
        <p:nvSpPr>
          <p:cNvPr id="272" name="TextBox 22"/>
          <p:cNvSpPr/>
          <p:nvPr/>
        </p:nvSpPr>
        <p:spPr>
          <a:xfrm>
            <a:off x="288000" y="4226400"/>
            <a:ext cx="2268000" cy="1861560"/>
          </a:xfrm>
          <a:prstGeom prst="rect">
            <a:avLst/>
          </a:prstGeom>
          <a:noFill/>
          <a:ln w="0">
            <a:noFill/>
          </a:ln>
        </p:spPr>
        <p:style>
          <a:lnRef idx="0"/>
          <a:fillRef idx="0"/>
          <a:effectRef idx="0"/>
          <a:fontRef idx="minor"/>
        </p:style>
        <p:txBody>
          <a:bodyPr lIns="182880" rIns="182880" tIns="45000" bIns="45000" anchor="ctr">
            <a:noAutofit/>
          </a:bodyPr>
          <a:p>
            <a:pPr algn="ctr" defTabSz="914400">
              <a:lnSpc>
                <a:spcPct val="100000"/>
              </a:lnSpc>
            </a:pPr>
            <a:r>
              <a:rPr b="0" lang="en-US" sz="1400" strike="noStrike" u="none">
                <a:solidFill>
                  <a:schemeClr val="dk1"/>
                </a:solidFill>
                <a:uFillTx/>
                <a:latin typeface="Aptos Display"/>
              </a:rPr>
              <a:t>Start the day with a warm welcome and an overview of what’s ahead.</a:t>
            </a:r>
            <a:endParaRPr b="0" lang="en-US" sz="1400" strike="noStrike" u="none">
              <a:solidFill>
                <a:srgbClr val="000000"/>
              </a:solidFill>
              <a:uFillTx/>
              <a:latin typeface="Arial"/>
            </a:endParaRPr>
          </a:p>
        </p:txBody>
      </p:sp>
      <p:sp>
        <p:nvSpPr>
          <p:cNvPr id="273" name="Picture Placeholder 4"/>
          <p:cNvSpPr/>
          <p:nvPr/>
        </p:nvSpPr>
        <p:spPr>
          <a:xfrm>
            <a:off x="640440" y="1737360"/>
            <a:ext cx="1690920" cy="1690920"/>
          </a:xfrm>
          <a:prstGeom prst="ellipse">
            <a:avLst/>
          </a:prstGeom>
          <a:blipFill rotWithShape="0">
            <a:blip r:embed="rId1"/>
            <a:srcRect/>
            <a:stretch/>
          </a:blipFill>
          <a:ln w="28575">
            <a:solidFill>
              <a:srgbClr val="ff7900"/>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4" name="Picture Placeholder 8"/>
          <p:cNvSpPr/>
          <p:nvPr/>
        </p:nvSpPr>
        <p:spPr>
          <a:xfrm>
            <a:off x="2888280" y="1737360"/>
            <a:ext cx="1690920" cy="1690920"/>
          </a:xfrm>
          <a:prstGeom prst="ellipse">
            <a:avLst/>
          </a:prstGeom>
          <a:blipFill rotWithShape="0">
            <a:blip r:embed="rId2"/>
            <a:srcRect/>
            <a:stretch/>
          </a:blipFill>
          <a:ln w="28575">
            <a:solidFill>
              <a:srgbClr val="ff7900"/>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5" name="Picture Placeholder 26"/>
          <p:cNvSpPr/>
          <p:nvPr/>
        </p:nvSpPr>
        <p:spPr>
          <a:xfrm>
            <a:off x="5135760" y="1737360"/>
            <a:ext cx="1690920" cy="1690920"/>
          </a:xfrm>
          <a:prstGeom prst="ellipse">
            <a:avLst/>
          </a:prstGeom>
          <a:blipFill rotWithShape="0">
            <a:blip r:embed="rId3"/>
            <a:srcRect/>
            <a:stretch/>
          </a:blipFill>
          <a:ln w="28575">
            <a:solidFill>
              <a:srgbClr val="ff7900"/>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6" name="Picture Placeholder 28"/>
          <p:cNvSpPr/>
          <p:nvPr/>
        </p:nvSpPr>
        <p:spPr>
          <a:xfrm>
            <a:off x="7383600" y="1737360"/>
            <a:ext cx="1690920" cy="1690920"/>
          </a:xfrm>
          <a:prstGeom prst="ellipse">
            <a:avLst/>
          </a:prstGeom>
          <a:blipFill rotWithShape="0">
            <a:blip r:embed="rId4"/>
            <a:srcRect/>
            <a:stretch/>
          </a:blipFill>
          <a:ln w="28575">
            <a:solidFill>
              <a:srgbClr val="ff7900"/>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7" name="Picture Placeholder 30"/>
          <p:cNvSpPr/>
          <p:nvPr/>
        </p:nvSpPr>
        <p:spPr>
          <a:xfrm>
            <a:off x="9631440" y="1737360"/>
            <a:ext cx="1690920" cy="1690920"/>
          </a:xfrm>
          <a:prstGeom prst="ellipse">
            <a:avLst/>
          </a:prstGeom>
          <a:blipFill rotWithShape="0">
            <a:blip r:embed="rId5"/>
            <a:srcRect/>
            <a:stretch/>
          </a:blipFill>
          <a:ln w="28575">
            <a:solidFill>
              <a:srgbClr val="ff7900"/>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457200"/>
            <a:ext cx="11269080" cy="11422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ptos Display"/>
              </a:rPr>
              <a:t>Campus Resources and Support</a:t>
            </a:r>
            <a:endParaRPr b="0" lang="en-US" sz="2800" strike="noStrike" u="none">
              <a:solidFill>
                <a:srgbClr val="000000"/>
              </a:solidFill>
              <a:uFillTx/>
              <a:latin typeface="Arial"/>
            </a:endParaRPr>
          </a:p>
        </p:txBody>
      </p:sp>
      <p:sp>
        <p:nvSpPr>
          <p:cNvPr id="323" name="PlaceHolder 2"/>
          <p:cNvSpPr>
            <a:spLocks noGrp="1"/>
          </p:cNvSpPr>
          <p:nvPr>
            <p:ph/>
          </p:nvPr>
        </p:nvSpPr>
        <p:spPr>
          <a:xfrm>
            <a:off x="457200" y="1824120"/>
            <a:ext cx="5523840" cy="3502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1600" strike="noStrike" u="none">
                <a:solidFill>
                  <a:schemeClr val="dk2"/>
                </a:solidFill>
                <a:uFillTx/>
                <a:latin typeface="Aptos Display"/>
              </a:rPr>
              <a:t>Career Center (Langsdorf Hall 208)</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ptos Display"/>
                <a:hlinkClick r:id="rId1"/>
              </a:rPr>
              <a:t>http://www.fullerton.edu/career/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ptos Display"/>
              </a:rPr>
              <a:t>Children’s Center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ptos Display"/>
                <a:hlinkClick r:id="rId2"/>
              </a:rPr>
              <a:t>https://asi.fullerton.edu/childrens-center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ptos Display"/>
              </a:rPr>
              <a:t>Student Wellness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ptos Display"/>
                <a:hlinkClick r:id="rId3"/>
              </a:rPr>
              <a:t>http://www.fullerton.edu/studentwellness/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ptos Display"/>
              </a:rPr>
              <a:t>Disability Support Services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ptos Display"/>
                <a:hlinkClick r:id="rId4"/>
              </a:rPr>
              <a:t>http://www.fullerton.edu/DSS/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endParaRPr b="0" lang="en-US" sz="1600" strike="noStrike" u="none">
              <a:solidFill>
                <a:srgbClr val="000000"/>
              </a:solidFill>
              <a:uFillTx/>
              <a:latin typeface="Arial"/>
            </a:endParaRPr>
          </a:p>
        </p:txBody>
      </p:sp>
      <p:sp>
        <p:nvSpPr>
          <p:cNvPr id="324" name="PlaceHolder 3"/>
          <p:cNvSpPr>
            <a:spLocks noGrp="1"/>
          </p:cNvSpPr>
          <p:nvPr>
            <p:ph/>
          </p:nvPr>
        </p:nvSpPr>
        <p:spPr>
          <a:xfrm>
            <a:off x="6202440" y="1824120"/>
            <a:ext cx="5523840" cy="3502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1600" strike="noStrike" u="none">
                <a:solidFill>
                  <a:schemeClr val="dk2"/>
                </a:solidFill>
                <a:uFillTx/>
                <a:latin typeface="Aptos Display"/>
              </a:rPr>
              <a:t>Graduate Studies (McCarthy Hall 112)</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ptos Display"/>
                <a:hlinkClick r:id="rId5"/>
              </a:rPr>
              <a:t>http://www.fullerton.edu/graduate/</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ptos Display"/>
              </a:rPr>
              <a:t>Graduate Student Success Center (Pollak Library South, Room 365)</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ptos Display"/>
                <a:hlinkClick r:id="rId6"/>
              </a:rPr>
              <a:t>http://www.fullerton.edu/graduate/gssc/</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ptos Display"/>
              </a:rPr>
              <a:t>Parking and Transportation Services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ptos Display"/>
                <a:hlinkClick r:id="rId7"/>
              </a:rPr>
              <a:t>http://parking.fullerton.edu/</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ptos Display"/>
              </a:rPr>
              <a:t>Pollak Library</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ptos Display"/>
                <a:hlinkClick r:id="rId8"/>
              </a:rPr>
              <a:t>http://www.library.fullerton.edu/</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ptos Display"/>
              </a:rPr>
              <a:t>SOAR Graduate Student Services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ptos Display"/>
                <a:hlinkClick r:id="rId9"/>
              </a:rPr>
              <a:t>http://www.fullerton.edu/graduate/soar/soar_services.php</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457200"/>
            <a:ext cx="11269080" cy="11422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ptos Display"/>
              </a:rPr>
              <a:t>Campus Resources and Support</a:t>
            </a:r>
            <a:endParaRPr b="0" lang="en-US" sz="2800" strike="noStrike" u="none">
              <a:solidFill>
                <a:srgbClr val="000000"/>
              </a:solidFill>
              <a:uFillTx/>
              <a:latin typeface="Arial"/>
            </a:endParaRPr>
          </a:p>
        </p:txBody>
      </p:sp>
      <p:sp>
        <p:nvSpPr>
          <p:cNvPr id="326" name="PlaceHolder 2"/>
          <p:cNvSpPr>
            <a:spLocks noGrp="1"/>
          </p:cNvSpPr>
          <p:nvPr>
            <p:ph/>
          </p:nvPr>
        </p:nvSpPr>
        <p:spPr>
          <a:xfrm>
            <a:off x="457200" y="1824120"/>
            <a:ext cx="5523840" cy="3502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1600" strike="noStrike" u="none">
                <a:solidFill>
                  <a:schemeClr val="dk2"/>
                </a:solidFill>
                <a:uFillTx/>
                <a:latin typeface="Arial"/>
              </a:rPr>
              <a:t>Titan Dreamers Resource Center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rial"/>
                <a:hlinkClick r:id="rId1"/>
              </a:rPr>
              <a:t>http://www.fullerton.edu/tdrc/</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Titan Shops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rial"/>
                <a:hlinkClick r:id="rId2"/>
              </a:rPr>
              <a:t>http://www.titanbookstore.com/home.aspx</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TitanCard (Pollak Library 1st Floor – South Wing)</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rial"/>
                <a:hlinkClick r:id="rId3"/>
              </a:rPr>
              <a:t>http://www.fullerton.edu/IT/services/TitanCard/</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Tuffy’s Basic Needs Services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rial"/>
                <a:hlinkClick r:id="rId4"/>
              </a:rPr>
              <a:t>http://www.fullerton.edu/deanofstudents/tuffys_basic_needs/index.php</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Veterans Resource Center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rial"/>
                <a:hlinkClick r:id="rId5"/>
              </a:rPr>
              <a:t>http://www.fullerton.edu/veterans/</a:t>
            </a:r>
            <a:endParaRPr b="0" lang="en-US" sz="1600" strike="noStrike" u="none">
              <a:solidFill>
                <a:srgbClr val="000000"/>
              </a:solidFill>
              <a:uFillTx/>
              <a:latin typeface="Arial"/>
            </a:endParaRPr>
          </a:p>
        </p:txBody>
      </p:sp>
      <p:sp>
        <p:nvSpPr>
          <p:cNvPr id="327" name="PlaceHolder 3"/>
          <p:cNvSpPr>
            <a:spLocks noGrp="1"/>
          </p:cNvSpPr>
          <p:nvPr>
            <p:ph/>
          </p:nvPr>
        </p:nvSpPr>
        <p:spPr>
          <a:xfrm>
            <a:off x="6202440" y="1824120"/>
            <a:ext cx="5523840" cy="3502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WoMen’s Center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rial"/>
                <a:hlinkClick r:id="rId6"/>
              </a:rPr>
              <a:t>http://www.fullerton.edu/womenscenter/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Computer Labs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rial"/>
                <a:hlinkClick r:id="rId7"/>
              </a:rPr>
              <a:t>http://www.fullerton.edu/STS/computer_labs/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Career Center (Langsdorf Hall 208)</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rial"/>
                <a:hlinkClick r:id="rId8"/>
              </a:rPr>
              <a:t>http://www.fullerton.edu/career/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Office of Financial Aid (Gordon Hall 146)</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sng">
                <a:solidFill>
                  <a:schemeClr val="dk2"/>
                </a:solidFill>
                <a:uFillTx/>
                <a:latin typeface="Arial"/>
                <a:hlinkClick r:id="rId9"/>
              </a:rPr>
              <a:t>http://www.fullerton.edu/financialaid/</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457200"/>
            <a:ext cx="3606120" cy="1301400"/>
          </a:xfrm>
          <a:prstGeom prst="rect">
            <a:avLst/>
          </a:prstGeom>
          <a:noFill/>
          <a:ln w="0">
            <a:noFill/>
          </a:ln>
        </p:spPr>
        <p:txBody>
          <a:bodyPr lIns="0" rIns="0" tIns="0" bIns="0" anchor="ctr">
            <a:noAutofit/>
          </a:bodyPr>
          <a:p>
            <a:pPr indent="0" defTabSz="914400">
              <a:lnSpc>
                <a:spcPct val="100000"/>
              </a:lnSpc>
              <a:buNone/>
              <a:tabLst>
                <a:tab algn="l" pos="0"/>
              </a:tabLst>
            </a:pPr>
            <a:r>
              <a:rPr b="1" lang="en-US" sz="4000" strike="noStrike" u="none">
                <a:solidFill>
                  <a:schemeClr val="dk1"/>
                </a:solidFill>
                <a:uFillTx/>
                <a:latin typeface="Aptos Display"/>
              </a:rPr>
              <a:t>Time for a Break</a:t>
            </a:r>
            <a:endParaRPr b="0" lang="en-US" sz="4000" strike="noStrike" u="none">
              <a:solidFill>
                <a:srgbClr val="000000"/>
              </a:solidFill>
              <a:uFillTx/>
              <a:latin typeface="Arial"/>
            </a:endParaRPr>
          </a:p>
        </p:txBody>
      </p:sp>
      <p:pic>
        <p:nvPicPr>
          <p:cNvPr id="329" name="Picture Placeholder 3" descr="A group of people in a room&#10;&#10;Description automatically generated"/>
          <p:cNvPicPr/>
          <p:nvPr/>
        </p:nvPicPr>
        <p:blipFill>
          <a:blip r:embed="rId1"/>
          <a:srcRect l="0" t="13655" r="0" b="13658"/>
          <a:stretch/>
        </p:blipFill>
        <p:spPr>
          <a:xfrm>
            <a:off x="4292640" y="457200"/>
            <a:ext cx="7433640" cy="5403240"/>
          </a:xfrm>
          <a:prstGeom prst="rect">
            <a:avLst/>
          </a:prstGeom>
          <a:ln w="0">
            <a:noFill/>
          </a:ln>
        </p:spPr>
      </p:pic>
      <p:graphicFrame>
        <p:nvGraphicFramePr>
          <p:cNvPr id="4" name="Diagram4"/>
          <p:cNvGraphicFramePr/>
          <p:nvPr>
            <p:extLst>
              <p:ext uri="{D42A27DB-BD31-4B8C-83A1-F6EECF244321}">
                <p14:modId xmlns:p14="http://schemas.microsoft.com/office/powerpoint/2010/main" val="2959601710"/>
              </p:ext>
            </p:extLst>
          </p:nvPr>
        </p:nvGraphicFramePr>
        <p:xfrm>
          <a:off x="457200" y="1987920"/>
          <a:ext cx="3606120" cy="388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ubTitle"/>
          </p:nvPr>
        </p:nvSpPr>
        <p:spPr>
          <a:xfrm>
            <a:off x="1424880" y="4000320"/>
            <a:ext cx="8961840" cy="1473840"/>
          </a:xfrm>
          <a:prstGeom prst="rect">
            <a:avLst/>
          </a:prstGeom>
          <a:noFill/>
          <a:ln w="0">
            <a:noFill/>
          </a:ln>
        </p:spPr>
        <p:txBody>
          <a:bodyPr lIns="0" rIns="0" tIns="0" bIns="0" anchor="t">
            <a:noAutofit/>
          </a:bodyPr>
          <a:p>
            <a:pPr defTabSz="914400">
              <a:lnSpc>
                <a:spcPct val="100000"/>
              </a:lnSpc>
              <a:spcBef>
                <a:spcPts val="1001"/>
              </a:spcBef>
              <a:tabLst>
                <a:tab algn="l" pos="0"/>
              </a:tabLst>
            </a:pPr>
            <a:r>
              <a:rPr b="0" lang="en-US" sz="4400" strike="noStrike" u="none">
                <a:solidFill>
                  <a:schemeClr val="accent4"/>
                </a:solidFill>
                <a:uFillTx/>
                <a:latin typeface="Aptos"/>
              </a:rPr>
              <a:t>Academic Information</a:t>
            </a:r>
            <a:endParaRPr b="0" lang="en-US" sz="4400" strike="noStrike" u="none">
              <a:solidFill>
                <a:srgbClr val="000000"/>
              </a:solidFill>
              <a:uFillTx/>
              <a:latin typeface="Arial"/>
            </a:endParaRPr>
          </a:p>
        </p:txBody>
      </p:sp>
      <p:sp>
        <p:nvSpPr>
          <p:cNvPr id="331" name="PlaceHolder 2"/>
          <p:cNvSpPr>
            <a:spLocks noGrp="1"/>
          </p:cNvSpPr>
          <p:nvPr>
            <p:ph/>
          </p:nvPr>
        </p:nvSpPr>
        <p:spPr>
          <a:xfrm>
            <a:off x="1424880" y="5727240"/>
            <a:ext cx="3760200" cy="48708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000" strike="noStrike" u="none">
                <a:solidFill>
                  <a:schemeClr val="accent1"/>
                </a:solidFill>
                <a:uFillTx/>
                <a:latin typeface="Aptos"/>
              </a:rPr>
              <a:t>August 17, 2024 | Gordon Hall 335</a:t>
            </a:r>
            <a:endParaRPr b="0" lang="en-US" sz="2000" strike="noStrike" u="none">
              <a:solidFill>
                <a:srgbClr val="000000"/>
              </a:solidFill>
              <a:uFillTx/>
              <a:latin typeface="Arial"/>
            </a:endParaRPr>
          </a:p>
        </p:txBody>
      </p:sp>
      <p:sp>
        <p:nvSpPr>
          <p:cNvPr id="332" name="PlaceHolder 3"/>
          <p:cNvSpPr>
            <a:spLocks noGrp="1"/>
          </p:cNvSpPr>
          <p:nvPr>
            <p:ph type="title"/>
          </p:nvPr>
        </p:nvSpPr>
        <p:spPr>
          <a:xfrm>
            <a:off x="1424880" y="2103120"/>
            <a:ext cx="7594920" cy="1643760"/>
          </a:xfrm>
          <a:prstGeom prst="rect">
            <a:avLst/>
          </a:prstGeom>
          <a:noFill/>
          <a:ln w="0">
            <a:noFill/>
          </a:ln>
        </p:spPr>
        <p:txBody>
          <a:bodyPr lIns="0" rIns="0" tIns="0" bIns="0" anchor="b">
            <a:noAutofit/>
          </a:bodyPr>
          <a:p>
            <a:pPr indent="0" defTabSz="914400">
              <a:lnSpc>
                <a:spcPct val="100000"/>
              </a:lnSpc>
              <a:buNone/>
              <a:tabLst>
                <a:tab algn="l" pos="0"/>
              </a:tabLst>
            </a:pPr>
            <a:br>
              <a:rPr sz="6600"/>
            </a:br>
            <a:r>
              <a:rPr b="1" lang="en-US" sz="6600" strike="noStrike" u="none">
                <a:solidFill>
                  <a:schemeClr val="accent1"/>
                </a:solidFill>
                <a:uFillTx/>
                <a:latin typeface="Aptos"/>
              </a:rPr>
              <a:t>MPA Orientation</a:t>
            </a:r>
            <a:endParaRPr b="0" lang="en-US" sz="6600" strike="noStrike" u="none">
              <a:solidFill>
                <a:srgbClr val="000000"/>
              </a:solidFill>
              <a:uFillTx/>
              <a:latin typeface="Arial"/>
            </a:endParaRPr>
          </a:p>
        </p:txBody>
      </p:sp>
      <p:sp>
        <p:nvSpPr>
          <p:cNvPr id="333" name="Rectangle 1">
            <a:extLst>
              <a:ext uri="{C183D7F6-B498-43B3-948B-1728B52AA6E4}">
                <adec:decorative xmlns:adec="http://schemas.microsoft.com/office/drawing/2017/decorative" val="1"/>
              </a:ext>
            </a:extLst>
          </p:cNvPr>
          <p:cNvSpPr/>
          <p:nvPr/>
        </p:nvSpPr>
        <p:spPr>
          <a:xfrm>
            <a:off x="0" y="6720840"/>
            <a:ext cx="12191400" cy="136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2800" strike="noStrike" u="none">
              <a:solidFill>
                <a:schemeClr val="lt1"/>
              </a:solidFill>
              <a:uFillTx/>
              <a:latin typeface="Aptos"/>
            </a:endParaRPr>
          </a:p>
        </p:txBody>
      </p:sp>
      <p:sp>
        <p:nvSpPr>
          <p:cNvPr id="334" name="Rectangle 3">
            <a:extLst>
              <a:ext uri="{C183D7F6-B498-43B3-948B-1728B52AA6E4}">
                <adec:decorative xmlns:adec="http://schemas.microsoft.com/office/drawing/2017/decorative" val="1"/>
              </a:ext>
            </a:extLst>
          </p:cNvPr>
          <p:cNvSpPr/>
          <p:nvPr/>
        </p:nvSpPr>
        <p:spPr>
          <a:xfrm>
            <a:off x="10554840" y="6720840"/>
            <a:ext cx="1636560" cy="136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2800" strike="noStrike" u="none">
              <a:solidFill>
                <a:schemeClr val="lt1"/>
              </a:solidFill>
              <a:uFillTx/>
              <a:latin typeface="Aptos"/>
            </a:endParaRPr>
          </a:p>
        </p:txBody>
      </p:sp>
      <p:pic>
        <p:nvPicPr>
          <p:cNvPr id="335" name="Graphic 5" descr=""/>
          <p:cNvPicPr/>
          <p:nvPr/>
        </p:nvPicPr>
        <p:blipFill>
          <a:blip r:embed="rId1">
            <a:extLst>
              <a:ext uri="{96DAC541-7B7A-43D3-8B79-37D633B846F1}">
                <asvg:svgBlip xmlns:asvg="http://schemas.microsoft.com/office/drawing/2016/SVG/main" r:embed="rId2"/>
              </a:ext>
            </a:extLst>
          </a:blip>
          <a:stretch/>
        </p:blipFill>
        <p:spPr>
          <a:xfrm>
            <a:off x="10387440" y="6720840"/>
            <a:ext cx="180360" cy="136440"/>
          </a:xfrm>
          <a:prstGeom prst="rect">
            <a:avLst/>
          </a:prstGeom>
          <a:ln w="0">
            <a:noFill/>
          </a:ln>
        </p:spPr>
      </p:pic>
      <p:pic>
        <p:nvPicPr>
          <p:cNvPr id="336" name="Picture 9" descr="A blue text on a black background&#10;&#10;Description automatically generated"/>
          <p:cNvPicPr/>
          <p:nvPr/>
        </p:nvPicPr>
        <p:blipFill>
          <a:blip r:embed="rId3"/>
          <a:stretch/>
        </p:blipFill>
        <p:spPr>
          <a:xfrm>
            <a:off x="5729760" y="5534640"/>
            <a:ext cx="4838040" cy="7790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Structure of the Program</a:t>
            </a:r>
            <a:endParaRPr b="0" lang="en-US" sz="2800" strike="noStrike" u="none">
              <a:solidFill>
                <a:srgbClr val="000000"/>
              </a:solidFill>
              <a:uFillTx/>
              <a:latin typeface="Arial"/>
            </a:endParaRPr>
          </a:p>
        </p:txBody>
      </p:sp>
      <p:sp>
        <p:nvSpPr>
          <p:cNvPr id="338" name="PlaceHolder 2"/>
          <p:cNvSpPr>
            <a:spLocks noGrp="1"/>
          </p:cNvSpPr>
          <p:nvPr>
            <p:ph/>
          </p:nvPr>
        </p:nvSpPr>
        <p:spPr>
          <a:xfrm>
            <a:off x="457200" y="1828800"/>
            <a:ext cx="11269080" cy="2980440"/>
          </a:xfrm>
          <a:prstGeom prst="rect">
            <a:avLst/>
          </a:prstGeom>
          <a:noFill/>
          <a:ln w="0">
            <a:noFill/>
          </a:ln>
        </p:spPr>
        <p:txBody>
          <a:bodyPr lIns="0" rIns="0" tIns="0" bIns="0" anchor="t">
            <a:normAutofit fontScale="92500" lnSpcReduction="9999"/>
          </a:bodyPr>
          <a:p>
            <a:pPr marL="343080" indent="-343080" defTabSz="914400">
              <a:lnSpc>
                <a:spcPct val="100000"/>
              </a:lnSpc>
              <a:spcBef>
                <a:spcPts val="1001"/>
              </a:spcBef>
              <a:buClr>
                <a:srgbClr val="ff7900"/>
              </a:buClr>
              <a:buFont typeface="Arial"/>
              <a:buChar char="•"/>
            </a:pPr>
            <a:r>
              <a:rPr b="0" lang="en-US" sz="2400" strike="noStrike" u="none">
                <a:solidFill>
                  <a:schemeClr val="accent1"/>
                </a:solidFill>
                <a:uFillTx/>
                <a:latin typeface="Aptos Display"/>
              </a:rPr>
              <a:t>Total Units: 36 (12 courses)</a:t>
            </a:r>
            <a:endParaRPr b="0" lang="en-US" sz="24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400" strike="noStrike" u="none">
                <a:solidFill>
                  <a:schemeClr val="accent1"/>
                </a:solidFill>
                <a:uFillTx/>
                <a:latin typeface="Aptos Display"/>
              </a:rPr>
              <a:t>Prerequisites</a:t>
            </a:r>
            <a:endParaRPr b="0" lang="en-US" sz="24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400" strike="noStrike" u="none">
                <a:solidFill>
                  <a:schemeClr val="accent1"/>
                </a:solidFill>
                <a:uFillTx/>
                <a:latin typeface="Aptos Display"/>
              </a:rPr>
              <a:t>Core courses</a:t>
            </a:r>
            <a:endParaRPr b="0" lang="en-US" sz="24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400" strike="noStrike" u="none">
                <a:solidFill>
                  <a:schemeClr val="accent1"/>
                </a:solidFill>
                <a:uFillTx/>
                <a:latin typeface="Aptos Display"/>
              </a:rPr>
              <a:t>Concentration</a:t>
            </a:r>
            <a:endParaRPr b="0" lang="en-US" sz="24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400" strike="noStrike" u="none">
                <a:solidFill>
                  <a:schemeClr val="accent1"/>
                </a:solidFill>
                <a:uFillTx/>
                <a:latin typeface="Aptos Display"/>
              </a:rPr>
              <a:t>Electives</a:t>
            </a:r>
            <a:endParaRPr b="0" lang="en-US" sz="24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400" strike="noStrike" u="none">
                <a:solidFill>
                  <a:schemeClr val="accent1"/>
                </a:solidFill>
                <a:uFillTx/>
                <a:latin typeface="Aptos Display"/>
              </a:rPr>
              <a:t>Internship (only required for students without public sector experience)</a:t>
            </a:r>
            <a:endParaRPr b="0" lang="en-US" sz="24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400" strike="noStrike" u="none">
                <a:solidFill>
                  <a:schemeClr val="accent1"/>
                </a:solidFill>
                <a:uFillTx/>
                <a:latin typeface="Aptos Display"/>
              </a:rPr>
              <a:t>Comprehensive Exam</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3200" strike="noStrike" u="none">
                <a:solidFill>
                  <a:schemeClr val="dk1"/>
                </a:solidFill>
                <a:uFillTx/>
                <a:latin typeface="Aptos Display"/>
              </a:rPr>
              <a:t>Prerequisites</a:t>
            </a:r>
            <a:endParaRPr b="0" lang="en-US" sz="3200" strike="noStrike" u="none">
              <a:solidFill>
                <a:srgbClr val="000000"/>
              </a:solidFill>
              <a:uFillTx/>
              <a:latin typeface="Arial"/>
            </a:endParaRPr>
          </a:p>
        </p:txBody>
      </p:sp>
      <p:sp>
        <p:nvSpPr>
          <p:cNvPr id="340" name="PlaceHolder 2"/>
          <p:cNvSpPr>
            <a:spLocks noGrp="1"/>
          </p:cNvSpPr>
          <p:nvPr>
            <p:ph/>
          </p:nvPr>
        </p:nvSpPr>
        <p:spPr>
          <a:xfrm>
            <a:off x="609480" y="1295280"/>
            <a:ext cx="10819800" cy="4830120"/>
          </a:xfrm>
          <a:prstGeom prst="rect">
            <a:avLst/>
          </a:prstGeom>
          <a:noFill/>
          <a:ln w="0">
            <a:noFill/>
          </a:ln>
        </p:spPr>
        <p:txBody>
          <a:bodyPr lIns="0" rIns="0" tIns="0" bIns="0" anchor="t">
            <a:noAutofit/>
          </a:bodyPr>
          <a:p>
            <a:pPr marL="514440" indent="-514440" defTabSz="914400">
              <a:lnSpc>
                <a:spcPct val="100000"/>
              </a:lnSpc>
              <a:spcBef>
                <a:spcPts val="1001"/>
              </a:spcBef>
              <a:buClr>
                <a:srgbClr val="ff7900"/>
              </a:buClr>
              <a:buFont typeface="Arial"/>
              <a:buAutoNum type="arabicPeriod"/>
            </a:pPr>
            <a:r>
              <a:rPr b="0" lang="en-US" sz="2400" strike="noStrike" u="none">
                <a:solidFill>
                  <a:schemeClr val="dk2"/>
                </a:solidFill>
                <a:uFillTx/>
                <a:latin typeface="Aptos Display"/>
              </a:rPr>
              <a:t>American Government or US History (must be completed before you begin program)</a:t>
            </a:r>
            <a:endParaRPr b="0" lang="en-US" sz="24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2400" strike="noStrike" u="none">
                <a:solidFill>
                  <a:schemeClr val="dk2"/>
                </a:solidFill>
                <a:uFillTx/>
                <a:latin typeface="Aptos Display"/>
              </a:rPr>
              <a:t>Economics</a:t>
            </a:r>
            <a:endParaRPr b="0" lang="en-US" sz="24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2400" strike="noStrike" u="none">
                <a:solidFill>
                  <a:schemeClr val="dk2"/>
                </a:solidFill>
                <a:uFillTx/>
                <a:latin typeface="Aptos Display"/>
              </a:rPr>
              <a:t>Statistics or Research Methods</a:t>
            </a:r>
            <a:endParaRPr b="0" lang="en-US" sz="2400" strike="noStrike" u="none">
              <a:solidFill>
                <a:srgbClr val="000000"/>
              </a:solidFill>
              <a:uFillTx/>
              <a:latin typeface="Arial"/>
            </a:endParaRPr>
          </a:p>
          <a:p>
            <a:pPr indent="0" defTabSz="914400">
              <a:lnSpc>
                <a:spcPct val="100000"/>
              </a:lnSpc>
              <a:spcBef>
                <a:spcPts val="1001"/>
              </a:spcBef>
              <a:buNone/>
              <a:tabLst>
                <a:tab algn="l" pos="0"/>
              </a:tabLst>
            </a:pPr>
            <a:r>
              <a:rPr b="0" lang="en-US" sz="2400" strike="noStrike" u="none">
                <a:solidFill>
                  <a:schemeClr val="dk2"/>
                </a:solidFill>
                <a:uFillTx/>
                <a:latin typeface="Aptos Display"/>
              </a:rPr>
              <a:t>Must be completed </a:t>
            </a:r>
            <a:endParaRPr b="0" lang="en-US" sz="24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400" strike="noStrike" u="none">
                <a:solidFill>
                  <a:schemeClr val="dk2"/>
                </a:solidFill>
                <a:uFillTx/>
                <a:latin typeface="Aptos Display"/>
              </a:rPr>
              <a:t>By the end of first year</a:t>
            </a:r>
            <a:endParaRPr b="0" lang="en-US" sz="24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400" strike="noStrike" u="none">
                <a:solidFill>
                  <a:schemeClr val="dk2"/>
                </a:solidFill>
                <a:uFillTx/>
                <a:latin typeface="Aptos Display"/>
              </a:rPr>
              <a:t>At an accredited college or university</a:t>
            </a:r>
            <a:endParaRPr b="0" lang="en-US" sz="24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400" strike="noStrike" u="none">
                <a:solidFill>
                  <a:schemeClr val="dk2"/>
                </a:solidFill>
                <a:uFillTx/>
                <a:latin typeface="Aptos Display"/>
              </a:rPr>
              <a:t>With a grade of “C” or better</a:t>
            </a:r>
            <a:endParaRPr b="0" lang="en-US" sz="2400" strike="noStrike" u="none">
              <a:solidFill>
                <a:srgbClr val="000000"/>
              </a:solidFill>
              <a:uFillTx/>
              <a:latin typeface="Arial"/>
            </a:endParaRPr>
          </a:p>
          <a:p>
            <a:pPr indent="0" defTabSz="914400">
              <a:lnSpc>
                <a:spcPct val="100000"/>
              </a:lnSpc>
              <a:spcBef>
                <a:spcPts val="499"/>
              </a:spcBef>
              <a:buNone/>
              <a:tabLst>
                <a:tab algn="l" pos="0"/>
              </a:tabLst>
            </a:pPr>
            <a:endParaRPr b="0" lang="en-US" sz="2400" strike="noStrike" u="none">
              <a:solidFill>
                <a:srgbClr val="000000"/>
              </a:solidFill>
              <a:uFillTx/>
              <a:latin typeface="Arial"/>
            </a:endParaRPr>
          </a:p>
          <a:p>
            <a:pPr indent="0" defTabSz="914400">
              <a:lnSpc>
                <a:spcPct val="100000"/>
              </a:lnSpc>
              <a:spcBef>
                <a:spcPts val="1001"/>
              </a:spcBef>
              <a:buNone/>
              <a:tabLst>
                <a:tab algn="l" pos="0"/>
              </a:tabLst>
            </a:pPr>
            <a:r>
              <a:rPr b="0" lang="en-US" sz="2400" strike="noStrike" u="none">
                <a:solidFill>
                  <a:schemeClr val="dk2"/>
                </a:solidFill>
                <a:uFillTx/>
                <a:latin typeface="Aptos Display"/>
              </a:rPr>
              <a:t>When you have completed them, send transcripts to </a:t>
            </a:r>
            <a:r>
              <a:rPr b="0" lang="en-US" sz="2400" strike="noStrike" u="sng">
                <a:solidFill>
                  <a:schemeClr val="dk2"/>
                </a:solidFill>
                <a:uFillTx/>
                <a:latin typeface="Aptos Display"/>
                <a:hlinkClick r:id="rId1"/>
              </a:rPr>
              <a:t>MPAadvising@fullerton.edu</a:t>
            </a:r>
            <a:r>
              <a:rPr b="0" lang="en-US" sz="2400" strike="noStrike" u="none">
                <a:solidFill>
                  <a:schemeClr val="dk2"/>
                </a:solidFill>
                <a:uFillTx/>
                <a:latin typeface="Aptos Display"/>
              </a:rPr>
              <a:t> </a:t>
            </a:r>
            <a:endParaRPr b="0" lang="en-US" sz="2400" strike="noStrike" u="none">
              <a:solidFill>
                <a:srgbClr val="000000"/>
              </a:solidFill>
              <a:uFillTx/>
              <a:latin typeface="Arial"/>
            </a:endParaRPr>
          </a:p>
          <a:p>
            <a:pPr indent="0" defTabSz="914400">
              <a:lnSpc>
                <a:spcPct val="100000"/>
              </a:lnSpc>
              <a:spcBef>
                <a:spcPts val="1001"/>
              </a:spcBef>
              <a:buNone/>
              <a:tabLst>
                <a:tab algn="l" pos="0"/>
              </a:tabLst>
            </a:pP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3200" strike="noStrike" u="none">
                <a:solidFill>
                  <a:schemeClr val="dk1"/>
                </a:solidFill>
                <a:uFillTx/>
                <a:latin typeface="Aptos Display"/>
              </a:rPr>
              <a:t>Core Courses</a:t>
            </a:r>
            <a:endParaRPr b="0" lang="en-US" sz="3200" strike="noStrike" u="none">
              <a:solidFill>
                <a:srgbClr val="000000"/>
              </a:solidFill>
              <a:uFillTx/>
              <a:latin typeface="Arial"/>
            </a:endParaRPr>
          </a:p>
        </p:txBody>
      </p:sp>
      <p:sp>
        <p:nvSpPr>
          <p:cNvPr id="342" name="PlaceHolder 2"/>
          <p:cNvSpPr>
            <a:spLocks noGrp="1"/>
          </p:cNvSpPr>
          <p:nvPr>
            <p:ph/>
          </p:nvPr>
        </p:nvSpPr>
        <p:spPr>
          <a:xfrm>
            <a:off x="762120" y="1428120"/>
            <a:ext cx="10514880" cy="4819680"/>
          </a:xfrm>
          <a:prstGeom prst="rect">
            <a:avLst/>
          </a:prstGeom>
          <a:noFill/>
          <a:ln w="0">
            <a:noFill/>
          </a:ln>
        </p:spPr>
        <p:txBody>
          <a:bodyPr lIns="0" rIns="0" tIns="0" bIns="0" anchor="t">
            <a:normAutofit fontScale="85000" lnSpcReduction="19999"/>
          </a:bodyPr>
          <a:p>
            <a:pPr indent="0" defTabSz="914400">
              <a:lnSpc>
                <a:spcPct val="100000"/>
              </a:lnSpc>
              <a:spcBef>
                <a:spcPts val="1001"/>
              </a:spcBef>
              <a:buNone/>
              <a:tabLst>
                <a:tab algn="l" pos="0"/>
              </a:tabLst>
            </a:pPr>
            <a:r>
              <a:rPr b="0" lang="en-US" sz="2400" strike="noStrike" u="none">
                <a:solidFill>
                  <a:schemeClr val="accent1"/>
                </a:solidFill>
                <a:uFillTx/>
                <a:latin typeface="Aptos Display"/>
              </a:rPr>
              <a:t>Students must take ALL of the following courses:</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509</a:t>
            </a:r>
            <a:r>
              <a:rPr b="0" lang="en-US" sz="2400" strike="noStrike" u="none">
                <a:solidFill>
                  <a:schemeClr val="dk2"/>
                </a:solidFill>
                <a:uFillTx/>
                <a:latin typeface="Aptos Display"/>
              </a:rPr>
              <a:t> Foundations of Public Administration</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523</a:t>
            </a:r>
            <a:r>
              <a:rPr b="0" lang="en-US" sz="2400" strike="noStrike" u="none">
                <a:solidFill>
                  <a:schemeClr val="dk2"/>
                </a:solidFill>
                <a:uFillTx/>
                <a:latin typeface="Aptos Display"/>
              </a:rPr>
              <a:t> Administrative Research and Analysis </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526</a:t>
            </a:r>
            <a:r>
              <a:rPr b="0" lang="en-US" sz="2400" strike="noStrike" u="none">
                <a:solidFill>
                  <a:schemeClr val="dk2"/>
                </a:solidFill>
                <a:uFillTx/>
                <a:latin typeface="Aptos Display"/>
              </a:rPr>
              <a:t> Public Organizational Theory &amp; Behavior </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571</a:t>
            </a:r>
            <a:r>
              <a:rPr b="0" lang="en-US" sz="2400" strike="noStrike" u="none">
                <a:solidFill>
                  <a:schemeClr val="dk2"/>
                </a:solidFill>
                <a:uFillTx/>
                <a:latin typeface="Aptos Display"/>
              </a:rPr>
              <a:t> Public Budgeting and Finance</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572</a:t>
            </a:r>
            <a:r>
              <a:rPr b="0" lang="en-US" sz="2400" strike="noStrike" u="none">
                <a:solidFill>
                  <a:schemeClr val="dk2"/>
                </a:solidFill>
                <a:uFillTx/>
                <a:latin typeface="Aptos Display"/>
              </a:rPr>
              <a:t> Human Resources Management for Public Organizations </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521</a:t>
            </a:r>
            <a:r>
              <a:rPr b="0" lang="en-US" sz="2400" strike="noStrike" u="none">
                <a:solidFill>
                  <a:schemeClr val="dk2"/>
                </a:solidFill>
                <a:uFillTx/>
                <a:latin typeface="Aptos Display"/>
              </a:rPr>
              <a:t> Capstone Seminar: Public Administration Theory </a:t>
            </a:r>
            <a:endParaRPr b="0" lang="en-US" sz="24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1100" strike="noStrike" u="none">
              <a:solidFill>
                <a:srgbClr val="000000"/>
              </a:solidFill>
              <a:uFillTx/>
              <a:latin typeface="Arial"/>
            </a:endParaRPr>
          </a:p>
          <a:p>
            <a:pPr marL="457200" indent="0" defTabSz="914400">
              <a:lnSpc>
                <a:spcPct val="100000"/>
              </a:lnSpc>
              <a:spcBef>
                <a:spcPts val="1001"/>
              </a:spcBef>
              <a:buNone/>
              <a:tabLst>
                <a:tab algn="l" pos="0"/>
              </a:tabLst>
            </a:pPr>
            <a:r>
              <a:rPr b="0" lang="en-US" sz="2400" strike="noStrike" u="none">
                <a:solidFill>
                  <a:schemeClr val="accent1"/>
                </a:solidFill>
                <a:uFillTx/>
                <a:latin typeface="Aptos Display"/>
              </a:rPr>
              <a:t>And at least one of the following:</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519</a:t>
            </a:r>
            <a:r>
              <a:rPr b="0" lang="en-US" sz="2400" strike="noStrike" u="none">
                <a:solidFill>
                  <a:schemeClr val="dk2"/>
                </a:solidFill>
                <a:uFillTx/>
                <a:latin typeface="Aptos Display"/>
              </a:rPr>
              <a:t> State and Local Government</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525</a:t>
            </a:r>
            <a:r>
              <a:rPr b="0" lang="en-US" sz="2400" strike="noStrike" u="none">
                <a:solidFill>
                  <a:schemeClr val="dk2"/>
                </a:solidFill>
                <a:uFillTx/>
                <a:latin typeface="Aptos Display"/>
              </a:rPr>
              <a:t> Local Government Management</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528</a:t>
            </a:r>
            <a:r>
              <a:rPr b="0" lang="en-US" sz="2400" strike="noStrike" u="none">
                <a:solidFill>
                  <a:schemeClr val="dk2"/>
                </a:solidFill>
                <a:uFillTx/>
                <a:latin typeface="Aptos Display"/>
              </a:rPr>
              <a:t> Seminar in Public Policy</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endParaRPr b="0" lang="en-US" sz="1100" strike="noStrike" u="none">
              <a:solidFill>
                <a:srgbClr val="000000"/>
              </a:solidFill>
              <a:uFillTx/>
              <a:latin typeface="Arial"/>
            </a:endParaRPr>
          </a:p>
          <a:p>
            <a:pPr marL="457200" indent="0" defTabSz="914400">
              <a:lnSpc>
                <a:spcPct val="100000"/>
              </a:lnSpc>
              <a:spcBef>
                <a:spcPts val="1001"/>
              </a:spcBef>
              <a:buNone/>
              <a:tabLst>
                <a:tab algn="l" pos="0"/>
              </a:tabLst>
            </a:pPr>
            <a:r>
              <a:rPr b="0" lang="en-US" sz="2400" strike="noStrike" u="none">
                <a:solidFill>
                  <a:schemeClr val="accent1"/>
                </a:solidFill>
                <a:uFillTx/>
                <a:latin typeface="Aptos Display"/>
              </a:rPr>
              <a:t>For students with no previous public sector managerial working experience, the following course is required: </a:t>
            </a:r>
            <a:endParaRPr b="0" lang="en-US" sz="24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400" strike="noStrike" u="none">
                <a:solidFill>
                  <a:schemeClr val="dk2"/>
                </a:solidFill>
                <a:uFillTx/>
                <a:latin typeface="Aptos Display"/>
              </a:rPr>
              <a:t>POSC 497</a:t>
            </a:r>
            <a:r>
              <a:rPr b="0" lang="en-US" sz="2400" strike="noStrike" u="none">
                <a:solidFill>
                  <a:schemeClr val="dk2"/>
                </a:solidFill>
                <a:uFillTx/>
                <a:latin typeface="Aptos Display"/>
              </a:rPr>
              <a:t> Internship in Public Administration</a:t>
            </a:r>
            <a:endParaRPr b="0" lang="en-US" sz="24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Internship</a:t>
            </a:r>
            <a:endParaRPr b="0" lang="en-US" sz="2800" strike="noStrike" u="none">
              <a:solidFill>
                <a:srgbClr val="000000"/>
              </a:solidFill>
              <a:uFillTx/>
              <a:latin typeface="Arial"/>
            </a:endParaRPr>
          </a:p>
        </p:txBody>
      </p:sp>
      <p:sp>
        <p:nvSpPr>
          <p:cNvPr id="344" name="PlaceHolder 2"/>
          <p:cNvSpPr>
            <a:spLocks noGrp="1"/>
          </p:cNvSpPr>
          <p:nvPr>
            <p:ph/>
          </p:nvPr>
        </p:nvSpPr>
        <p:spPr>
          <a:xfrm>
            <a:off x="609480" y="1600200"/>
            <a:ext cx="10972080" cy="4723560"/>
          </a:xfrm>
          <a:prstGeom prst="rect">
            <a:avLst/>
          </a:prstGeom>
          <a:noFill/>
          <a:ln w="0">
            <a:noFill/>
          </a:ln>
        </p:spPr>
        <p:txBody>
          <a:bodyPr lIns="0" rIns="0" tIns="0" bIns="0" anchor="t">
            <a:normAutofit lnSpcReduction="9999"/>
          </a:bodyPr>
          <a:p>
            <a:pPr indent="0" defTabSz="914400">
              <a:lnSpc>
                <a:spcPct val="100000"/>
              </a:lnSpc>
              <a:spcBef>
                <a:spcPts val="1001"/>
              </a:spcBef>
              <a:buNone/>
              <a:tabLst>
                <a:tab algn="l" pos="0"/>
              </a:tabLst>
            </a:pPr>
            <a:r>
              <a:rPr b="0" lang="en-US" sz="2200" strike="noStrike" u="none">
                <a:solidFill>
                  <a:schemeClr val="dk2"/>
                </a:solidFill>
                <a:uFillTx/>
                <a:latin typeface="Aptos Display"/>
              </a:rPr>
              <a:t>Requirements:</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3-unit class with written work requirements</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300 hours of internship experience in a public or nonprofit organization</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dk2"/>
                </a:solidFill>
                <a:uFillTx/>
                <a:latin typeface="Aptos Display"/>
              </a:rPr>
              <a:t>Most students intern in local government. </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dk2"/>
                </a:solidFill>
                <a:uFillTx/>
                <a:latin typeface="Aptos Display"/>
              </a:rPr>
              <a:t>Students can also earn their internship credit by spending a summer in Washington, D.C. These students often intern with a federal agency or a nonprofit organization.</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dk2"/>
                </a:solidFill>
                <a:uFillTx/>
                <a:latin typeface="Aptos Display"/>
              </a:rPr>
              <a:t>The internship coordinator (Antonia Castro-Graham) has a long list of placement leads with agencies/alumni who frequently contact the program to invite intern applications.</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dk2"/>
                </a:solidFill>
                <a:uFillTx/>
                <a:latin typeface="Aptos Display"/>
              </a:rPr>
              <a:t>Our MPA students secure paid internships in about one-third of cases. </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Advising</a:t>
            </a:r>
            <a:endParaRPr b="0" lang="en-US" sz="2800" strike="noStrike" u="none">
              <a:solidFill>
                <a:srgbClr val="000000"/>
              </a:solidFill>
              <a:uFillTx/>
              <a:latin typeface="Arial"/>
            </a:endParaRPr>
          </a:p>
        </p:txBody>
      </p:sp>
      <p:sp>
        <p:nvSpPr>
          <p:cNvPr id="346" name="PlaceHolder 2"/>
          <p:cNvSpPr>
            <a:spLocks noGrp="1"/>
          </p:cNvSpPr>
          <p:nvPr>
            <p:ph/>
          </p:nvPr>
        </p:nvSpPr>
        <p:spPr>
          <a:xfrm>
            <a:off x="762120" y="1803600"/>
            <a:ext cx="10514880" cy="4321800"/>
          </a:xfrm>
          <a:prstGeom prst="rect">
            <a:avLst/>
          </a:prstGeom>
          <a:noFill/>
          <a:ln w="0">
            <a:noFill/>
          </a:ln>
        </p:spPr>
        <p:txBody>
          <a:bodyPr lIns="0" rIns="0" tIns="0" bIns="0" anchor="t">
            <a:normAutofit/>
          </a:bodyPr>
          <a:p>
            <a:pPr indent="0" defTabSz="914400">
              <a:lnSpc>
                <a:spcPct val="100000"/>
              </a:lnSpc>
              <a:spcBef>
                <a:spcPts val="1001"/>
              </a:spcBef>
              <a:buNone/>
              <a:tabLst>
                <a:tab algn="l" pos="0"/>
              </a:tabLst>
            </a:pPr>
            <a:r>
              <a:rPr b="0" lang="en-US" sz="2200" strike="noStrike" u="none">
                <a:solidFill>
                  <a:schemeClr val="dk2"/>
                </a:solidFill>
                <a:uFillTx/>
                <a:latin typeface="Aptos Display"/>
              </a:rPr>
              <a:t>The MPA Director and the MPA Advisor serve as advisors to all MPA students and assist students in </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academic program planning</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selection of a concentration</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application of transfer credits </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choice of electives</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Concentrations</a:t>
            </a:r>
            <a:endParaRPr b="0" lang="en-US" sz="2800" strike="noStrike" u="none">
              <a:solidFill>
                <a:srgbClr val="000000"/>
              </a:solidFill>
              <a:uFillTx/>
              <a:latin typeface="Arial"/>
            </a:endParaRPr>
          </a:p>
        </p:txBody>
      </p:sp>
      <p:sp>
        <p:nvSpPr>
          <p:cNvPr id="348" name="PlaceHolder 2"/>
          <p:cNvSpPr>
            <a:spLocks noGrp="1"/>
          </p:cNvSpPr>
          <p:nvPr>
            <p:ph/>
          </p:nvPr>
        </p:nvSpPr>
        <p:spPr>
          <a:xfrm>
            <a:off x="457200" y="1828800"/>
            <a:ext cx="11269080" cy="2980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200" strike="noStrike" u="none">
                <a:solidFill>
                  <a:schemeClr val="dk2"/>
                </a:solidFill>
                <a:uFillTx/>
                <a:latin typeface="Aptos Display"/>
              </a:rPr>
              <a:t>All students must choose one of the existing concentrations:</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Human Resource Management</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Local Government Management</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Public Finance</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accent1"/>
                </a:solidFill>
                <a:uFillTx/>
                <a:latin typeface="Aptos Display"/>
              </a:rPr>
              <a:t>Public Policy</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endParaRPr b="0" lang="en-US" sz="2200" strike="noStrike" u="none">
              <a:solidFill>
                <a:srgbClr val="000000"/>
              </a:solidFill>
              <a:uFillTx/>
              <a:latin typeface="Arial"/>
            </a:endParaRPr>
          </a:p>
          <a:p>
            <a:pPr indent="0" algn="ctr" defTabSz="914400">
              <a:lnSpc>
                <a:spcPct val="100000"/>
              </a:lnSpc>
              <a:spcBef>
                <a:spcPts val="1001"/>
              </a:spcBef>
              <a:buNone/>
              <a:tabLst>
                <a:tab algn="l" pos="0"/>
              </a:tabLst>
            </a:pPr>
            <a:r>
              <a:rPr b="0" lang="en-US" sz="2200" strike="noStrike" u="none">
                <a:solidFill>
                  <a:schemeClr val="dk2"/>
                </a:solidFill>
                <a:uFillTx/>
                <a:latin typeface="Aptos Display"/>
              </a:rPr>
              <a:t>Concentrations should be </a:t>
            </a:r>
            <a:r>
              <a:rPr b="0" i="1" lang="en-US" sz="2200" strike="noStrike" u="none">
                <a:solidFill>
                  <a:schemeClr val="dk2"/>
                </a:solidFill>
                <a:uFillTx/>
                <a:latin typeface="Aptos Display"/>
              </a:rPr>
              <a:t>complementary</a:t>
            </a:r>
            <a:r>
              <a:rPr b="0" lang="en-US" sz="2200" strike="noStrike" u="none">
                <a:solidFill>
                  <a:schemeClr val="dk2"/>
                </a:solidFill>
                <a:uFillTx/>
                <a:latin typeface="Aptos Display"/>
              </a:rPr>
              <a:t>, not supplementary</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Picture 4" descr="A building with many windows&#10;&#10;Description automatically generated"/>
          <p:cNvPicPr/>
          <p:nvPr/>
        </p:nvPicPr>
        <p:blipFill>
          <a:blip r:embed="rId1"/>
          <a:srcRect l="0" t="633" r="1" b="8212"/>
          <a:stretch/>
        </p:blipFill>
        <p:spPr>
          <a:xfrm>
            <a:off x="120600" y="204840"/>
            <a:ext cx="11949840" cy="61272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Concentration in Human Resources</a:t>
            </a:r>
            <a:endParaRPr b="0" lang="en-US" sz="2800" strike="noStrike" u="none">
              <a:solidFill>
                <a:srgbClr val="000000"/>
              </a:solidFill>
              <a:uFillTx/>
              <a:latin typeface="Arial"/>
            </a:endParaRPr>
          </a:p>
        </p:txBody>
      </p:sp>
      <p:sp>
        <p:nvSpPr>
          <p:cNvPr id="350" name="PlaceHolder 2"/>
          <p:cNvSpPr>
            <a:spLocks noGrp="1"/>
          </p:cNvSpPr>
          <p:nvPr>
            <p:ph/>
          </p:nvPr>
        </p:nvSpPr>
        <p:spPr>
          <a:xfrm>
            <a:off x="457200" y="1828800"/>
            <a:ext cx="11269080" cy="2980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200" strike="noStrike" u="none">
                <a:solidFill>
                  <a:schemeClr val="accent4">
                    <a:lumMod val="75000"/>
                  </a:schemeClr>
                </a:solidFill>
                <a:uFillTx/>
                <a:latin typeface="Aptos Display"/>
              </a:rPr>
              <a:t>Concentration Core Course:</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572</a:t>
            </a:r>
            <a:r>
              <a:rPr b="0" lang="en-US" sz="2200" strike="noStrike" u="none">
                <a:solidFill>
                  <a:schemeClr val="dk2"/>
                </a:solidFill>
                <a:uFillTx/>
                <a:latin typeface="Aptos Display"/>
              </a:rPr>
              <a:t> Human Resources Management for Public Organizations</a:t>
            </a: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r>
              <a:rPr b="0" lang="en-US" sz="2200" strike="noStrike" u="none">
                <a:solidFill>
                  <a:schemeClr val="accent4">
                    <a:lumMod val="75000"/>
                  </a:schemeClr>
                </a:solidFill>
                <a:uFillTx/>
                <a:latin typeface="Aptos Display"/>
              </a:rPr>
              <a:t>Concentration Electives (at least two):</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423 </a:t>
            </a:r>
            <a:r>
              <a:rPr b="0" lang="en-US" sz="2200" strike="noStrike" u="none">
                <a:solidFill>
                  <a:schemeClr val="dk2"/>
                </a:solidFill>
                <a:uFillTx/>
                <a:latin typeface="Aptos Display"/>
              </a:rPr>
              <a:t>Diversity in Public Management</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475</a:t>
            </a:r>
            <a:r>
              <a:rPr b="0" lang="en-US" sz="2200" strike="noStrike" u="none">
                <a:solidFill>
                  <a:schemeClr val="dk2"/>
                </a:solidFill>
                <a:uFillTx/>
                <a:latin typeface="Aptos Display"/>
              </a:rPr>
              <a:t> Administrative Law</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522</a:t>
            </a:r>
            <a:r>
              <a:rPr b="0" lang="en-US" sz="2200" strike="noStrike" u="none">
                <a:solidFill>
                  <a:schemeClr val="dk2"/>
                </a:solidFill>
                <a:uFillTx/>
                <a:latin typeface="Aptos Display"/>
              </a:rPr>
              <a:t> Seminar in Public Personnel Administration</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582</a:t>
            </a:r>
            <a:r>
              <a:rPr b="0" lang="en-US" sz="2200" strike="noStrike" u="none">
                <a:solidFill>
                  <a:schemeClr val="dk2"/>
                </a:solidFill>
                <a:uFillTx/>
                <a:latin typeface="Aptos Display"/>
              </a:rPr>
              <a:t> Organizational Development and Change</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MGMT 441</a:t>
            </a:r>
            <a:r>
              <a:rPr b="0" lang="en-US" sz="2200" strike="noStrike" u="none">
                <a:solidFill>
                  <a:schemeClr val="dk2"/>
                </a:solidFill>
                <a:uFillTx/>
                <a:latin typeface="Aptos Display"/>
              </a:rPr>
              <a:t> Labor-Management Relations</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762120" y="274680"/>
            <a:ext cx="1066716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4000" strike="noStrike" u="none">
                <a:solidFill>
                  <a:schemeClr val="dk1"/>
                </a:solidFill>
                <a:uFillTx/>
                <a:latin typeface="Arial"/>
              </a:rPr>
              <a:t>Concentration in Local Government Management</a:t>
            </a:r>
            <a:endParaRPr b="0" lang="en-US" sz="4000" strike="noStrike" u="none">
              <a:solidFill>
                <a:srgbClr val="000000"/>
              </a:solidFill>
              <a:uFillTx/>
              <a:latin typeface="Arial"/>
            </a:endParaRPr>
          </a:p>
        </p:txBody>
      </p:sp>
      <p:sp>
        <p:nvSpPr>
          <p:cNvPr id="352" name="PlaceHolder 2"/>
          <p:cNvSpPr>
            <a:spLocks noGrp="1"/>
          </p:cNvSpPr>
          <p:nvPr>
            <p:ph/>
          </p:nvPr>
        </p:nvSpPr>
        <p:spPr>
          <a:xfrm>
            <a:off x="990720" y="1866240"/>
            <a:ext cx="10438560" cy="438120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200" strike="noStrike" u="none">
                <a:solidFill>
                  <a:schemeClr val="accent4">
                    <a:lumMod val="75000"/>
                  </a:schemeClr>
                </a:solidFill>
                <a:uFillTx/>
                <a:latin typeface="Aptos Display"/>
              </a:rPr>
              <a:t>Concentration Core Course:</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525</a:t>
            </a:r>
            <a:r>
              <a:rPr b="0" lang="en-US" sz="2200" strike="noStrike" u="none">
                <a:solidFill>
                  <a:schemeClr val="dk2"/>
                </a:solidFill>
                <a:uFillTx/>
                <a:latin typeface="Aptos Display"/>
              </a:rPr>
              <a:t> Local Government Management</a:t>
            </a: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r>
              <a:rPr b="0" lang="en-US" sz="2200" strike="noStrike" u="none">
                <a:solidFill>
                  <a:schemeClr val="accent4">
                    <a:lumMod val="75000"/>
                  </a:schemeClr>
                </a:solidFill>
                <a:uFillTx/>
                <a:latin typeface="Aptos Display"/>
              </a:rPr>
              <a:t>Concentration Course (at least one):</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427</a:t>
            </a:r>
            <a:r>
              <a:rPr b="0" lang="en-US" sz="2200" strike="noStrike" u="none">
                <a:solidFill>
                  <a:schemeClr val="dk2"/>
                </a:solidFill>
                <a:uFillTx/>
                <a:latin typeface="Aptos Display"/>
              </a:rPr>
              <a:t> Metropolitan Politics and Policymaking</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519</a:t>
            </a:r>
            <a:r>
              <a:rPr b="0" lang="en-US" sz="2200" strike="noStrike" u="none">
                <a:solidFill>
                  <a:schemeClr val="dk2"/>
                </a:solidFill>
                <a:uFillTx/>
                <a:latin typeface="Aptos Display"/>
              </a:rPr>
              <a:t> State and Local Government</a:t>
            </a: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r>
              <a:rPr b="0" lang="en-US" sz="2200" strike="noStrike" u="none">
                <a:solidFill>
                  <a:schemeClr val="accent4">
                    <a:lumMod val="75000"/>
                  </a:schemeClr>
                </a:solidFill>
                <a:uFillTx/>
                <a:latin typeface="Aptos Display"/>
              </a:rPr>
              <a:t>Concentration Electives: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588 </a:t>
            </a:r>
            <a:r>
              <a:rPr b="0" lang="en-US" sz="2200" strike="noStrike" u="none">
                <a:solidFill>
                  <a:schemeClr val="dk2"/>
                </a:solidFill>
                <a:uFillTx/>
                <a:latin typeface="Aptos Display"/>
              </a:rPr>
              <a:t>Collaborative Governance</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ENST 595T</a:t>
            </a:r>
            <a:r>
              <a:rPr b="0" lang="en-US" sz="2200" strike="noStrike" u="none">
                <a:solidFill>
                  <a:schemeClr val="dk2"/>
                </a:solidFill>
                <a:uFillTx/>
                <a:latin typeface="Aptos Display"/>
              </a:rPr>
              <a:t> Selected Topics in Environmental Problems*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POSC/GEOG 478</a:t>
            </a:r>
            <a:r>
              <a:rPr b="0" lang="en-US" sz="2200" strike="noStrike" u="none">
                <a:solidFill>
                  <a:schemeClr val="dk2"/>
                </a:solidFill>
                <a:uFillTx/>
                <a:latin typeface="Aptos Display"/>
              </a:rPr>
              <a:t> Urban Planning Principles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POSC/GEOG 484</a:t>
            </a:r>
            <a:r>
              <a:rPr b="0" lang="en-US" sz="2200" strike="noStrike" u="none">
                <a:solidFill>
                  <a:schemeClr val="dk2"/>
                </a:solidFill>
                <a:uFillTx/>
                <a:latin typeface="Aptos Display"/>
              </a:rPr>
              <a:t> Planning Methods</a:t>
            </a: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Concentration in Public Finance</a:t>
            </a:r>
            <a:endParaRPr b="0" lang="en-US" sz="2800" strike="noStrike" u="none">
              <a:solidFill>
                <a:srgbClr val="000000"/>
              </a:solidFill>
              <a:uFillTx/>
              <a:latin typeface="Arial"/>
            </a:endParaRPr>
          </a:p>
        </p:txBody>
      </p:sp>
      <p:sp>
        <p:nvSpPr>
          <p:cNvPr id="354" name="PlaceHolder 2"/>
          <p:cNvSpPr>
            <a:spLocks noGrp="1"/>
          </p:cNvSpPr>
          <p:nvPr>
            <p:ph/>
          </p:nvPr>
        </p:nvSpPr>
        <p:spPr>
          <a:xfrm>
            <a:off x="457200" y="1828800"/>
            <a:ext cx="11269080" cy="2980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200" strike="noStrike" u="none">
                <a:solidFill>
                  <a:schemeClr val="accent4">
                    <a:lumMod val="75000"/>
                  </a:schemeClr>
                </a:solidFill>
                <a:uFillTx/>
                <a:latin typeface="Aptos Display"/>
              </a:rPr>
              <a:t>Concentration Core Courses (take both):</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571</a:t>
            </a:r>
            <a:r>
              <a:rPr b="0" lang="en-US" sz="2200" strike="noStrike" u="none">
                <a:solidFill>
                  <a:schemeClr val="dk2"/>
                </a:solidFill>
                <a:uFillTx/>
                <a:latin typeface="Aptos Display"/>
              </a:rPr>
              <a:t> Public Budgeting and Finance</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583</a:t>
            </a:r>
            <a:r>
              <a:rPr b="0" lang="en-US" sz="2200" strike="noStrike" u="none">
                <a:solidFill>
                  <a:schemeClr val="dk2"/>
                </a:solidFill>
                <a:uFillTx/>
                <a:latin typeface="Aptos Display"/>
              </a:rPr>
              <a:t> Public Budgeting and Finance II</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r>
              <a:rPr b="0" lang="en-US" sz="2200" strike="noStrike" u="none">
                <a:solidFill>
                  <a:schemeClr val="accent4">
                    <a:lumMod val="75000"/>
                  </a:schemeClr>
                </a:solidFill>
                <a:uFillTx/>
                <a:latin typeface="Aptos Display"/>
              </a:rPr>
              <a:t>Concentration Electives (at least one):</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421</a:t>
            </a:r>
            <a:r>
              <a:rPr b="0" lang="en-US" sz="2200" strike="noStrike" u="none">
                <a:solidFill>
                  <a:schemeClr val="dk2"/>
                </a:solidFill>
                <a:uFillTx/>
                <a:latin typeface="Aptos Display"/>
              </a:rPr>
              <a:t> Government &amp; the Economy</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425 </a:t>
            </a:r>
            <a:r>
              <a:rPr b="0" lang="en-US" sz="2200" strike="noStrike" u="none">
                <a:solidFill>
                  <a:schemeClr val="dk2"/>
                </a:solidFill>
                <a:uFillTx/>
                <a:latin typeface="Aptos Display"/>
              </a:rPr>
              <a:t>Policy Analysis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ECON 416</a:t>
            </a:r>
            <a:r>
              <a:rPr b="0" lang="en-US" sz="2200" strike="noStrike" u="none">
                <a:solidFill>
                  <a:schemeClr val="dk2"/>
                </a:solidFill>
                <a:uFillTx/>
                <a:latin typeface="Aptos Display"/>
              </a:rPr>
              <a:t> Benefit Cost and Microeconomic Policy Analysis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ECON 417 </a:t>
            </a:r>
            <a:r>
              <a:rPr b="0" lang="en-US" sz="2200" strike="noStrike" u="none">
                <a:solidFill>
                  <a:schemeClr val="dk2"/>
                </a:solidFill>
                <a:uFillTx/>
                <a:latin typeface="Aptos Display"/>
              </a:rPr>
              <a:t>Public Finance</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457200"/>
            <a:ext cx="11269080" cy="114228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rial"/>
              </a:rPr>
              <a:t>Concentration in Public Policy</a:t>
            </a:r>
            <a:endParaRPr b="0" lang="en-US" sz="2800" strike="noStrike" u="none">
              <a:solidFill>
                <a:srgbClr val="000000"/>
              </a:solidFill>
              <a:uFillTx/>
              <a:latin typeface="Arial"/>
            </a:endParaRPr>
          </a:p>
        </p:txBody>
      </p:sp>
      <p:sp>
        <p:nvSpPr>
          <p:cNvPr id="356" name="PlaceHolder 2"/>
          <p:cNvSpPr>
            <a:spLocks noGrp="1"/>
          </p:cNvSpPr>
          <p:nvPr>
            <p:ph/>
          </p:nvPr>
        </p:nvSpPr>
        <p:spPr>
          <a:xfrm>
            <a:off x="457200" y="1824120"/>
            <a:ext cx="5523840" cy="3502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200" strike="noStrike" u="none">
                <a:solidFill>
                  <a:schemeClr val="accent4">
                    <a:lumMod val="75000"/>
                  </a:schemeClr>
                </a:solidFill>
                <a:uFillTx/>
                <a:latin typeface="Aptos Display"/>
              </a:rPr>
              <a:t>Concentration Core Courses (take both):</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425 </a:t>
            </a:r>
            <a:r>
              <a:rPr b="0" lang="en-US" sz="2200" strike="noStrike" u="none">
                <a:solidFill>
                  <a:schemeClr val="dk2"/>
                </a:solidFill>
                <a:uFillTx/>
                <a:latin typeface="Aptos Display"/>
              </a:rPr>
              <a:t>Policy Analysis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528 </a:t>
            </a:r>
            <a:r>
              <a:rPr b="0" lang="en-US" sz="2200" strike="noStrike" u="none">
                <a:solidFill>
                  <a:schemeClr val="dk2"/>
                </a:solidFill>
                <a:uFillTx/>
                <a:latin typeface="Aptos Display"/>
              </a:rPr>
              <a:t>Seminar in Public Policy</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endParaRPr b="0" lang="en-US" sz="2200" strike="noStrike" u="none">
              <a:solidFill>
                <a:srgbClr val="000000"/>
              </a:solidFill>
              <a:uFillTx/>
              <a:latin typeface="Arial"/>
            </a:endParaRPr>
          </a:p>
        </p:txBody>
      </p:sp>
      <p:sp>
        <p:nvSpPr>
          <p:cNvPr id="357" name="PlaceHolder 3"/>
          <p:cNvSpPr>
            <a:spLocks noGrp="1"/>
          </p:cNvSpPr>
          <p:nvPr>
            <p:ph/>
          </p:nvPr>
        </p:nvSpPr>
        <p:spPr>
          <a:xfrm>
            <a:off x="6202440" y="1824120"/>
            <a:ext cx="5523840" cy="350244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2200" strike="noStrike" u="none">
                <a:solidFill>
                  <a:schemeClr val="accent4">
                    <a:lumMod val="75000"/>
                  </a:schemeClr>
                </a:solidFill>
                <a:uFillTx/>
                <a:latin typeface="Aptos Display"/>
              </a:rPr>
              <a:t>Concentration Electives (take one):</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421 </a:t>
            </a:r>
            <a:r>
              <a:rPr b="0" lang="en-US" sz="2200" strike="noStrike" u="none">
                <a:solidFill>
                  <a:schemeClr val="dk2"/>
                </a:solidFill>
                <a:uFillTx/>
                <a:latin typeface="Aptos Display"/>
              </a:rPr>
              <a:t>Government and the Economy</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426 </a:t>
            </a:r>
            <a:r>
              <a:rPr b="0" lang="en-US" sz="2200" strike="noStrike" u="none">
                <a:solidFill>
                  <a:schemeClr val="dk2"/>
                </a:solidFill>
                <a:uFillTx/>
                <a:latin typeface="Aptos Display"/>
              </a:rPr>
              <a:t>Education Politics and Policy</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427 </a:t>
            </a:r>
            <a:r>
              <a:rPr b="0" lang="en-US" sz="2200" strike="noStrike" u="none">
                <a:solidFill>
                  <a:schemeClr val="dk2"/>
                </a:solidFill>
                <a:uFillTx/>
                <a:latin typeface="Aptos Display"/>
              </a:rPr>
              <a:t>Metropolitan Politics and Policymaking</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459 </a:t>
            </a:r>
            <a:r>
              <a:rPr b="0" lang="en-US" sz="2200" strike="noStrike" u="none">
                <a:solidFill>
                  <a:schemeClr val="dk2"/>
                </a:solidFill>
                <a:uFillTx/>
                <a:latin typeface="Aptos Display"/>
              </a:rPr>
              <a:t>Social Welfare Politics and Policy</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POSC 539 </a:t>
            </a:r>
            <a:r>
              <a:rPr b="0" lang="en-US" sz="2200" strike="noStrike" u="none">
                <a:solidFill>
                  <a:schemeClr val="dk2"/>
                </a:solidFill>
                <a:uFillTx/>
                <a:latin typeface="Aptos Display"/>
              </a:rPr>
              <a:t>Seminar in Nonprofit Sector Management</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CRJU 405 </a:t>
            </a:r>
            <a:r>
              <a:rPr b="0" lang="en-US" sz="2200" strike="noStrike" u="none">
                <a:solidFill>
                  <a:schemeClr val="dk2"/>
                </a:solidFill>
                <a:uFillTx/>
                <a:latin typeface="Aptos Display"/>
              </a:rPr>
              <a:t>Criminal Justice Policy</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CRJU/POSC 491 </a:t>
            </a:r>
            <a:r>
              <a:rPr b="0" lang="en-US" sz="2200" strike="noStrike" u="none">
                <a:solidFill>
                  <a:schemeClr val="dk2"/>
                </a:solidFill>
                <a:uFillTx/>
                <a:latin typeface="Aptos Display"/>
              </a:rPr>
              <a:t>Applied Policy Research</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ECON 416 </a:t>
            </a:r>
            <a:r>
              <a:rPr b="0" lang="en-US" sz="2200" strike="noStrike" u="none">
                <a:solidFill>
                  <a:schemeClr val="dk2"/>
                </a:solidFill>
                <a:uFillTx/>
                <a:latin typeface="Aptos Display"/>
              </a:rPr>
              <a:t>Benefit Cost and Microeconomic Policy Analysis</a:t>
            </a:r>
            <a:endParaRPr b="0" lang="en-US" sz="2200" strike="noStrike" u="none">
              <a:solidFill>
                <a:srgbClr val="000000"/>
              </a:solidFill>
              <a:uFillTx/>
              <a:latin typeface="Arial"/>
            </a:endParaRPr>
          </a:p>
          <a:p>
            <a:pPr marL="457200" indent="0" defTabSz="914400">
              <a:lnSpc>
                <a:spcPct val="100000"/>
              </a:lnSpc>
              <a:spcBef>
                <a:spcPts val="499"/>
              </a:spcBef>
              <a:buNone/>
              <a:tabLst>
                <a:tab algn="l" pos="0"/>
              </a:tabLst>
            </a:pPr>
            <a:r>
              <a:rPr b="1" lang="en-US" sz="2200" strike="noStrike" u="none">
                <a:solidFill>
                  <a:schemeClr val="dk2"/>
                </a:solidFill>
                <a:uFillTx/>
                <a:latin typeface="Aptos Display"/>
              </a:rPr>
              <a:t>PUBH 524 </a:t>
            </a:r>
            <a:r>
              <a:rPr b="0" lang="en-US" sz="2200" strike="noStrike" u="none">
                <a:solidFill>
                  <a:schemeClr val="dk2"/>
                </a:solidFill>
                <a:uFillTx/>
                <a:latin typeface="Aptos Display"/>
              </a:rPr>
              <a:t>Public Health Administration</a:t>
            </a:r>
            <a:endParaRPr b="0" lang="en-US" sz="2200" strike="noStrike" u="none">
              <a:solidFill>
                <a:srgbClr val="000000"/>
              </a:solidFill>
              <a:uFillTx/>
              <a:latin typeface="Arial"/>
            </a:endParaRPr>
          </a:p>
          <a:p>
            <a:pPr marL="457200" indent="0" defTabSz="914400">
              <a:lnSpc>
                <a:spcPct val="100000"/>
              </a:lnSpc>
              <a:spcBef>
                <a:spcPts val="1001"/>
              </a:spcBef>
              <a:buNone/>
              <a:tabLst>
                <a:tab algn="l" pos="0"/>
              </a:tabLst>
            </a:pP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1415880" y="160200"/>
            <a:ext cx="9359280" cy="1142280"/>
          </a:xfrm>
          <a:prstGeom prst="rect">
            <a:avLst/>
          </a:prstGeom>
          <a:noFill/>
          <a:ln w="0">
            <a:noFill/>
          </a:ln>
        </p:spPr>
        <p:txBody>
          <a:bodyPr lIns="0" rIns="0" tIns="0" bIns="0" anchor="ctr">
            <a:normAutofit/>
          </a:bodyPr>
          <a:p>
            <a:pPr indent="0" algn="ctr" defTabSz="914400">
              <a:lnSpc>
                <a:spcPct val="90000"/>
              </a:lnSpc>
              <a:buNone/>
              <a:tabLst>
                <a:tab algn="l" pos="0"/>
              </a:tabLst>
            </a:pPr>
            <a:r>
              <a:rPr b="1" lang="en-US" sz="2800" strike="noStrike" u="none">
                <a:solidFill>
                  <a:schemeClr val="dk1"/>
                </a:solidFill>
                <a:uFillTx/>
                <a:latin typeface="Arial"/>
              </a:rPr>
              <a:t>Advisor Approved “General” Electives</a:t>
            </a:r>
            <a:endParaRPr b="0" lang="en-US" sz="2800" strike="noStrike" u="none">
              <a:solidFill>
                <a:srgbClr val="000000"/>
              </a:solidFill>
              <a:uFillTx/>
              <a:latin typeface="Arial"/>
            </a:endParaRPr>
          </a:p>
        </p:txBody>
      </p:sp>
      <p:sp>
        <p:nvSpPr>
          <p:cNvPr id="359" name="PlaceHolder 2"/>
          <p:cNvSpPr>
            <a:spLocks noGrp="1"/>
          </p:cNvSpPr>
          <p:nvPr>
            <p:ph/>
          </p:nvPr>
        </p:nvSpPr>
        <p:spPr>
          <a:xfrm>
            <a:off x="838080" y="1295280"/>
            <a:ext cx="5180760" cy="4830120"/>
          </a:xfrm>
          <a:prstGeom prst="rect">
            <a:avLst/>
          </a:prstGeom>
          <a:noFill/>
          <a:ln w="0">
            <a:noFill/>
          </a:ln>
        </p:spPr>
        <p:txBody>
          <a:bodyPr lIns="0" rIns="0" tIns="0" bIns="0" anchor="t">
            <a:normAutofit fontScale="25000" lnSpcReduction="19999"/>
          </a:bodyPr>
          <a:p>
            <a:pPr indent="0" defTabSz="914400">
              <a:lnSpc>
                <a:spcPct val="100000"/>
              </a:lnSpc>
              <a:spcBef>
                <a:spcPts val="1001"/>
              </a:spcBef>
              <a:buNone/>
              <a:tabLst>
                <a:tab algn="l" pos="0"/>
              </a:tabLst>
            </a:pPr>
            <a:r>
              <a:rPr b="1" lang="en-US" sz="6400" strike="noStrike" u="none">
                <a:solidFill>
                  <a:schemeClr val="dk2"/>
                </a:solidFill>
                <a:uFillTx/>
                <a:latin typeface="Arial"/>
              </a:rPr>
              <a:t>POSC 421 </a:t>
            </a:r>
            <a:r>
              <a:rPr b="0" lang="en-US" sz="6400" strike="noStrike" u="none">
                <a:solidFill>
                  <a:schemeClr val="dk2"/>
                </a:solidFill>
                <a:uFillTx/>
                <a:latin typeface="Arial"/>
              </a:rPr>
              <a:t>Government and the Economy</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423 </a:t>
            </a:r>
            <a:r>
              <a:rPr b="0" lang="en-US" sz="6400" strike="noStrike" u="none">
                <a:solidFill>
                  <a:schemeClr val="dk2"/>
                </a:solidFill>
                <a:uFillTx/>
                <a:latin typeface="Arial"/>
              </a:rPr>
              <a:t>Diversity in Public Management</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425 </a:t>
            </a:r>
            <a:r>
              <a:rPr b="0" lang="en-US" sz="6400" strike="noStrike" u="none">
                <a:solidFill>
                  <a:schemeClr val="dk2"/>
                </a:solidFill>
                <a:uFillTx/>
                <a:latin typeface="Arial"/>
              </a:rPr>
              <a:t>Policy Analysis</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426 </a:t>
            </a:r>
            <a:r>
              <a:rPr b="0" lang="en-US" sz="6400" strike="noStrike" u="none">
                <a:solidFill>
                  <a:schemeClr val="dk2"/>
                </a:solidFill>
                <a:uFillTx/>
                <a:latin typeface="Arial"/>
              </a:rPr>
              <a:t>Education Politics and Policy</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427 </a:t>
            </a:r>
            <a:r>
              <a:rPr b="0" lang="en-US" sz="6400" strike="noStrike" u="none">
                <a:solidFill>
                  <a:schemeClr val="dk2"/>
                </a:solidFill>
                <a:uFillTx/>
                <a:latin typeface="Arial"/>
              </a:rPr>
              <a:t>Metropolitan Politics and Policymaking</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446 </a:t>
            </a:r>
            <a:r>
              <a:rPr b="0" lang="en-US" sz="6400" strike="noStrike" u="none">
                <a:solidFill>
                  <a:schemeClr val="dk2"/>
                </a:solidFill>
                <a:uFillTx/>
                <a:latin typeface="Arial"/>
              </a:rPr>
              <a:t>Corruption, Ethics and Public Policy</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459 </a:t>
            </a:r>
            <a:r>
              <a:rPr b="0" lang="en-US" sz="6400" strike="noStrike" u="none">
                <a:solidFill>
                  <a:schemeClr val="dk2"/>
                </a:solidFill>
                <a:uFillTx/>
                <a:latin typeface="Arial"/>
              </a:rPr>
              <a:t>Social Welfare Politics and Policy</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475 </a:t>
            </a:r>
            <a:r>
              <a:rPr b="0" lang="en-US" sz="6400" strike="noStrike" u="none">
                <a:solidFill>
                  <a:schemeClr val="dk2"/>
                </a:solidFill>
                <a:uFillTx/>
                <a:latin typeface="Arial"/>
              </a:rPr>
              <a:t>Administrative Law</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519 </a:t>
            </a:r>
            <a:r>
              <a:rPr b="0" lang="en-US" sz="6400" strike="noStrike" u="none">
                <a:solidFill>
                  <a:schemeClr val="dk2"/>
                </a:solidFill>
                <a:uFillTx/>
                <a:latin typeface="Arial"/>
              </a:rPr>
              <a:t>State and Local Government</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522 </a:t>
            </a:r>
            <a:r>
              <a:rPr b="0" lang="en-US" sz="6400" strike="noStrike" u="none">
                <a:solidFill>
                  <a:schemeClr val="dk2"/>
                </a:solidFill>
                <a:uFillTx/>
                <a:latin typeface="Arial"/>
              </a:rPr>
              <a:t>Seminar in Public Personnel Administration</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525 </a:t>
            </a:r>
            <a:r>
              <a:rPr b="0" lang="en-US" sz="6400" strike="noStrike" u="none">
                <a:solidFill>
                  <a:schemeClr val="dk2"/>
                </a:solidFill>
                <a:uFillTx/>
                <a:latin typeface="Arial"/>
              </a:rPr>
              <a:t>Local Government Management</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528 </a:t>
            </a:r>
            <a:r>
              <a:rPr b="0" lang="en-US" sz="6400" strike="noStrike" u="none">
                <a:solidFill>
                  <a:schemeClr val="dk2"/>
                </a:solidFill>
                <a:uFillTx/>
                <a:latin typeface="Arial"/>
              </a:rPr>
              <a:t>Seminar in Public Policy</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539 </a:t>
            </a:r>
            <a:r>
              <a:rPr b="0" lang="en-US" sz="6400" strike="noStrike" u="none">
                <a:solidFill>
                  <a:schemeClr val="dk2"/>
                </a:solidFill>
                <a:uFillTx/>
                <a:latin typeface="Arial"/>
              </a:rPr>
              <a:t>Seminar in Nonprofit Sector Management</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580 </a:t>
            </a:r>
            <a:r>
              <a:rPr b="0" lang="en-US" sz="6400" strike="noStrike" u="none">
                <a:solidFill>
                  <a:schemeClr val="dk2"/>
                </a:solidFill>
                <a:uFillTx/>
                <a:latin typeface="Arial"/>
              </a:rPr>
              <a:t>Emergency Management in Public Administration</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582 </a:t>
            </a:r>
            <a:r>
              <a:rPr b="0" lang="en-US" sz="6400" strike="noStrike" u="none">
                <a:solidFill>
                  <a:schemeClr val="dk2"/>
                </a:solidFill>
                <a:uFillTx/>
                <a:latin typeface="Arial"/>
              </a:rPr>
              <a:t>Organizational Development and Change</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583 </a:t>
            </a:r>
            <a:r>
              <a:rPr b="0" lang="en-US" sz="6400" strike="noStrike" u="none">
                <a:solidFill>
                  <a:schemeClr val="dk2"/>
                </a:solidFill>
                <a:uFillTx/>
                <a:latin typeface="Arial"/>
              </a:rPr>
              <a:t>Public Budgeting and Finance II</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r>
              <a:rPr b="1" lang="en-US" sz="6400" strike="noStrike" u="none">
                <a:solidFill>
                  <a:schemeClr val="dk2"/>
                </a:solidFill>
                <a:uFillTx/>
                <a:latin typeface="Arial"/>
              </a:rPr>
              <a:t>POSC 588 </a:t>
            </a:r>
            <a:r>
              <a:rPr b="0" lang="en-US" sz="6400" strike="noStrike" u="none">
                <a:solidFill>
                  <a:schemeClr val="dk2"/>
                </a:solidFill>
                <a:uFillTx/>
                <a:latin typeface="Arial"/>
              </a:rPr>
              <a:t>Collaborative Governance</a:t>
            </a:r>
            <a:endParaRPr b="0" lang="en-US" sz="6400" strike="noStrike" u="none">
              <a:solidFill>
                <a:srgbClr val="000000"/>
              </a:solidFill>
              <a:uFillTx/>
              <a:latin typeface="Arial"/>
            </a:endParaRPr>
          </a:p>
          <a:p>
            <a:pPr indent="0" defTabSz="914400">
              <a:lnSpc>
                <a:spcPct val="100000"/>
              </a:lnSpc>
              <a:spcBef>
                <a:spcPts val="1001"/>
              </a:spcBef>
              <a:buNone/>
              <a:tabLst>
                <a:tab algn="l" pos="0"/>
              </a:tabLst>
            </a:pPr>
            <a:endParaRPr b="0" lang="en-US" sz="2800" strike="noStrike" u="none">
              <a:solidFill>
                <a:srgbClr val="000000"/>
              </a:solidFill>
              <a:uFillTx/>
              <a:latin typeface="Arial"/>
            </a:endParaRPr>
          </a:p>
        </p:txBody>
      </p:sp>
      <p:sp>
        <p:nvSpPr>
          <p:cNvPr id="360" name="PlaceHolder 3"/>
          <p:cNvSpPr>
            <a:spLocks noGrp="1"/>
          </p:cNvSpPr>
          <p:nvPr>
            <p:ph/>
          </p:nvPr>
        </p:nvSpPr>
        <p:spPr>
          <a:xfrm>
            <a:off x="6172200" y="1295280"/>
            <a:ext cx="5180760" cy="483012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1" lang="en-US" sz="1600" strike="noStrike" u="none">
                <a:solidFill>
                  <a:schemeClr val="dk2"/>
                </a:solidFill>
                <a:uFillTx/>
                <a:latin typeface="Arial"/>
              </a:rPr>
              <a:t>POSC/GEOG 478 </a:t>
            </a:r>
            <a:r>
              <a:rPr b="0" lang="en-US" sz="1600" strike="noStrike" u="none">
                <a:solidFill>
                  <a:schemeClr val="dk2"/>
                </a:solidFill>
                <a:uFillTx/>
                <a:latin typeface="Arial"/>
              </a:rPr>
              <a:t>Urban Planning Principles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POSC/GEOG 484 </a:t>
            </a:r>
            <a:r>
              <a:rPr b="0" lang="en-US" sz="1600" strike="noStrike" u="none">
                <a:solidFill>
                  <a:schemeClr val="dk2"/>
                </a:solidFill>
                <a:uFillTx/>
                <a:latin typeface="Arial"/>
              </a:rPr>
              <a:t>Planning Methods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CRJU 404 </a:t>
            </a:r>
            <a:r>
              <a:rPr b="0" lang="en-US" sz="1600" strike="noStrike" u="none">
                <a:solidFill>
                  <a:schemeClr val="dk2"/>
                </a:solidFill>
                <a:uFillTx/>
                <a:latin typeface="Arial"/>
              </a:rPr>
              <a:t>Capital Punishment</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CRJU 405 </a:t>
            </a:r>
            <a:r>
              <a:rPr b="0" lang="en-US" sz="1600" strike="noStrike" u="none">
                <a:solidFill>
                  <a:schemeClr val="dk2"/>
                </a:solidFill>
                <a:uFillTx/>
                <a:latin typeface="Arial"/>
              </a:rPr>
              <a:t>Criminal Justice Policy</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ECON 416 </a:t>
            </a:r>
            <a:r>
              <a:rPr b="0" lang="en-US" sz="1600" strike="noStrike" u="none">
                <a:solidFill>
                  <a:schemeClr val="dk2"/>
                </a:solidFill>
                <a:uFillTx/>
                <a:latin typeface="Arial"/>
              </a:rPr>
              <a:t>Benefit Cost and Microeconomic Policy Analysis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ECON 417 </a:t>
            </a:r>
            <a:r>
              <a:rPr b="0" lang="en-US" sz="1600" strike="noStrike" u="none">
                <a:solidFill>
                  <a:schemeClr val="dk2"/>
                </a:solidFill>
                <a:uFillTx/>
                <a:latin typeface="Arial"/>
              </a:rPr>
              <a:t>Public Finance</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ENST 595T </a:t>
            </a:r>
            <a:r>
              <a:rPr b="0" lang="en-US" sz="1600" strike="noStrike" u="none">
                <a:solidFill>
                  <a:schemeClr val="dk2"/>
                </a:solidFill>
                <a:uFillTx/>
                <a:latin typeface="Arial"/>
              </a:rPr>
              <a:t>Selected Topics in Environmental Problems (only certain sections will count- must get MPA advisor approval in advance)</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GEOG 481 </a:t>
            </a:r>
            <a:r>
              <a:rPr b="0" lang="en-US" sz="1600" strike="noStrike" u="none">
                <a:solidFill>
                  <a:schemeClr val="dk2"/>
                </a:solidFill>
                <a:uFillTx/>
                <a:latin typeface="Arial"/>
              </a:rPr>
              <a:t>Geographic Information Systems: Introduction</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GEOG 488 </a:t>
            </a:r>
            <a:r>
              <a:rPr b="0" lang="en-US" sz="1600" strike="noStrike" u="none">
                <a:solidFill>
                  <a:schemeClr val="dk2"/>
                </a:solidFill>
                <a:uFillTx/>
                <a:latin typeface="Arial"/>
              </a:rPr>
              <a:t>Land Use Analysis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PUBH 524 </a:t>
            </a:r>
            <a:r>
              <a:rPr b="0" lang="en-US" sz="1600" strike="noStrike" u="none">
                <a:solidFill>
                  <a:schemeClr val="dk2"/>
                </a:solidFill>
                <a:uFillTx/>
                <a:latin typeface="Arial"/>
              </a:rPr>
              <a:t>Public Health Administration</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MGMT 441 </a:t>
            </a:r>
            <a:r>
              <a:rPr b="0" lang="en-US" sz="1600" strike="noStrike" u="none">
                <a:solidFill>
                  <a:schemeClr val="dk2"/>
                </a:solidFill>
                <a:uFillTx/>
                <a:latin typeface="Arial"/>
              </a:rPr>
              <a:t>Labor-Management Relations</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MGMT 542 </a:t>
            </a:r>
            <a:r>
              <a:rPr b="0" lang="en-US" sz="1600" strike="noStrike" u="none">
                <a:solidFill>
                  <a:schemeClr val="dk2"/>
                </a:solidFill>
                <a:uFillTx/>
                <a:latin typeface="Arial"/>
              </a:rPr>
              <a:t>Labor and Employment Relations Seminar</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What your program will actually look like</a:t>
            </a:r>
            <a:r>
              <a:rPr b="1" lang="en-US" sz="3600" strike="noStrike" u="none" baseline="30000">
                <a:solidFill>
                  <a:schemeClr val="dk1"/>
                </a:solidFill>
                <a:uFillTx/>
                <a:latin typeface="Arial"/>
              </a:rPr>
              <a:t>*</a:t>
            </a:r>
            <a:endParaRPr b="0" lang="en-US" sz="3600" strike="noStrike" u="none">
              <a:solidFill>
                <a:srgbClr val="000000"/>
              </a:solidFill>
              <a:uFillTx/>
              <a:latin typeface="Arial"/>
            </a:endParaRPr>
          </a:p>
        </p:txBody>
      </p:sp>
      <p:sp>
        <p:nvSpPr>
          <p:cNvPr id="362" name="PlaceHolder 2"/>
          <p:cNvSpPr>
            <a:spLocks noGrp="1"/>
          </p:cNvSpPr>
          <p:nvPr>
            <p:ph/>
          </p:nvPr>
        </p:nvSpPr>
        <p:spPr>
          <a:xfrm>
            <a:off x="609480" y="1600200"/>
            <a:ext cx="10972080" cy="4723560"/>
          </a:xfrm>
          <a:prstGeom prst="rect">
            <a:avLst/>
          </a:prstGeom>
          <a:noFill/>
          <a:ln w="0">
            <a:noFill/>
          </a:ln>
        </p:spPr>
        <p:txBody>
          <a:bodyPr lIns="0" rIns="0" tIns="0" bIns="0" anchor="t">
            <a:normAutofit fontScale="47500" lnSpcReduction="19999"/>
          </a:bodyPr>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POSC 509 Foundations of Public Administration</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POSC 523 Administrative Research and Analysis </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POSC 526 Public Organizational Theory &amp; Behavior </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POSC 571 Public Budgeting and Finance</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POSC 572 Human Resources Management for Public Organizations </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POSC 521 Capstone Seminar: Public Administration Theory </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POSC 519 State and Local Government, or POSC 525 Local Government Management, or POSC 528 Seminar in Public Policy</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Concentration Core Course/Elective </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Concentration Elective </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Advisor Approved Elective</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Advisor Approved Elective</a:t>
            </a:r>
            <a:endParaRPr b="0" lang="en-US" sz="3800" strike="noStrike" u="none">
              <a:solidFill>
                <a:srgbClr val="000000"/>
              </a:solidFill>
              <a:uFillTx/>
              <a:latin typeface="Arial"/>
            </a:endParaRPr>
          </a:p>
          <a:p>
            <a:pPr marL="514440" indent="-514440" defTabSz="914400">
              <a:lnSpc>
                <a:spcPct val="100000"/>
              </a:lnSpc>
              <a:spcBef>
                <a:spcPts val="1001"/>
              </a:spcBef>
              <a:buClr>
                <a:srgbClr val="ff7900"/>
              </a:buClr>
              <a:buFont typeface="Arial"/>
              <a:buAutoNum type="arabicPeriod"/>
            </a:pPr>
            <a:r>
              <a:rPr b="0" lang="en-US" sz="3800" strike="noStrike" u="none">
                <a:solidFill>
                  <a:schemeClr val="dk2"/>
                </a:solidFill>
                <a:uFillTx/>
                <a:latin typeface="Arial"/>
              </a:rPr>
              <a:t>Advisor Approved Elective</a:t>
            </a:r>
            <a:endParaRPr b="0" lang="en-US" sz="3800" strike="noStrike" u="none">
              <a:solidFill>
                <a:srgbClr val="000000"/>
              </a:solidFill>
              <a:uFillTx/>
              <a:latin typeface="Arial"/>
            </a:endParaRPr>
          </a:p>
          <a:p>
            <a:pPr indent="0" defTabSz="914400">
              <a:lnSpc>
                <a:spcPct val="100000"/>
              </a:lnSpc>
              <a:spcBef>
                <a:spcPts val="1001"/>
              </a:spcBef>
              <a:buNone/>
              <a:tabLst>
                <a:tab algn="l" pos="0"/>
              </a:tabLst>
            </a:pPr>
            <a:endParaRPr b="0" lang="en-US" sz="1200" strike="noStrike" u="none">
              <a:solidFill>
                <a:srgbClr val="000000"/>
              </a:solidFill>
              <a:uFillTx/>
              <a:latin typeface="Arial"/>
            </a:endParaRPr>
          </a:p>
          <a:p>
            <a:pPr indent="0" defTabSz="914400">
              <a:lnSpc>
                <a:spcPct val="100000"/>
              </a:lnSpc>
              <a:spcBef>
                <a:spcPts val="1001"/>
              </a:spcBef>
              <a:buNone/>
              <a:tabLst>
                <a:tab algn="l" pos="0"/>
              </a:tabLst>
            </a:pPr>
            <a:r>
              <a:rPr b="0" lang="en-US" sz="2600" strike="noStrike" u="none">
                <a:solidFill>
                  <a:schemeClr val="dk2"/>
                </a:solidFill>
                <a:uFillTx/>
                <a:latin typeface="Arial"/>
              </a:rPr>
              <a:t>*if you don’t do the internship</a:t>
            </a:r>
            <a:endParaRPr b="0" lang="en-US" sz="2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1415880" y="457200"/>
            <a:ext cx="9359280" cy="1142280"/>
          </a:xfrm>
          <a:prstGeom prst="rect">
            <a:avLst/>
          </a:prstGeom>
          <a:noFill/>
          <a:ln w="0">
            <a:noFill/>
          </a:ln>
        </p:spPr>
        <p:txBody>
          <a:bodyPr lIns="0" rIns="0" tIns="0" bIns="0" anchor="ctr">
            <a:noAutofit/>
          </a:bodyPr>
          <a:p>
            <a:pPr indent="0" algn="ctr" defTabSz="914400">
              <a:lnSpc>
                <a:spcPct val="90000"/>
              </a:lnSpc>
              <a:buNone/>
              <a:tabLst>
                <a:tab algn="l" pos="0"/>
              </a:tabLst>
            </a:pPr>
            <a:r>
              <a:rPr b="1" lang="en-US" sz="2800" strike="noStrike" u="none">
                <a:solidFill>
                  <a:schemeClr val="dk1"/>
                </a:solidFill>
                <a:uFillTx/>
                <a:latin typeface="Arial"/>
              </a:rPr>
              <a:t>Milestones</a:t>
            </a:r>
            <a:endParaRPr b="0" lang="en-US" sz="2800" strike="noStrike" u="none">
              <a:solidFill>
                <a:srgbClr val="000000"/>
              </a:solidFill>
              <a:uFillTx/>
              <a:latin typeface="Arial"/>
            </a:endParaRPr>
          </a:p>
        </p:txBody>
      </p:sp>
      <p:sp>
        <p:nvSpPr>
          <p:cNvPr id="364" name="PlaceHolder 2"/>
          <p:cNvSpPr>
            <a:spLocks noGrp="1"/>
          </p:cNvSpPr>
          <p:nvPr>
            <p:ph/>
          </p:nvPr>
        </p:nvSpPr>
        <p:spPr>
          <a:xfrm>
            <a:off x="609480" y="1356480"/>
            <a:ext cx="5381640" cy="452520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1" lang="en-US" sz="1600" strike="noStrike" u="none">
                <a:solidFill>
                  <a:schemeClr val="dk2"/>
                </a:solidFill>
                <a:uFillTx/>
                <a:latin typeface="Arial"/>
              </a:rPr>
              <a:t>First Semester: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Take POSC 509 Foundations of Public Administration and up to ONE other course:</a:t>
            </a:r>
            <a:endParaRPr b="0" lang="en-US" sz="1600" strike="noStrike" u="none">
              <a:solidFill>
                <a:srgbClr val="000000"/>
              </a:solidFill>
              <a:uFillTx/>
              <a:latin typeface="Arial"/>
            </a:endParaRPr>
          </a:p>
          <a:p>
            <a:pPr marL="399960" indent="0" defTabSz="914400">
              <a:lnSpc>
                <a:spcPct val="100000"/>
              </a:lnSpc>
              <a:spcBef>
                <a:spcPts val="499"/>
              </a:spcBef>
              <a:buNone/>
              <a:tabLst>
                <a:tab algn="l" pos="0"/>
              </a:tabLst>
            </a:pPr>
            <a:r>
              <a:rPr b="0" lang="en-US" sz="1600" strike="noStrike" u="none">
                <a:solidFill>
                  <a:schemeClr val="dk2"/>
                </a:solidFill>
                <a:uFillTx/>
                <a:latin typeface="Arial"/>
              </a:rPr>
              <a:t>POSC 523 Administrative Research and Analysis </a:t>
            </a:r>
            <a:endParaRPr b="0" lang="en-US" sz="1600" strike="noStrike" u="none">
              <a:solidFill>
                <a:srgbClr val="000000"/>
              </a:solidFill>
              <a:uFillTx/>
              <a:latin typeface="Arial"/>
            </a:endParaRPr>
          </a:p>
          <a:p>
            <a:pPr marL="399960" indent="0" defTabSz="914400">
              <a:lnSpc>
                <a:spcPct val="100000"/>
              </a:lnSpc>
              <a:spcBef>
                <a:spcPts val="499"/>
              </a:spcBef>
              <a:buNone/>
              <a:tabLst>
                <a:tab algn="l" pos="0"/>
              </a:tabLst>
            </a:pPr>
            <a:r>
              <a:rPr b="0" lang="en-US" sz="1600" strike="noStrike" u="none">
                <a:solidFill>
                  <a:schemeClr val="dk2"/>
                </a:solidFill>
                <a:uFillTx/>
                <a:latin typeface="Arial"/>
              </a:rPr>
              <a:t>POSC 526 Public Organizational Theory &amp; Behavior </a:t>
            </a:r>
            <a:endParaRPr b="0" lang="en-US" sz="1600" strike="noStrike" u="none">
              <a:solidFill>
                <a:srgbClr val="000000"/>
              </a:solidFill>
              <a:uFillTx/>
              <a:latin typeface="Arial"/>
            </a:endParaRPr>
          </a:p>
          <a:p>
            <a:pPr marL="399960" indent="0" defTabSz="914400">
              <a:lnSpc>
                <a:spcPct val="100000"/>
              </a:lnSpc>
              <a:spcBef>
                <a:spcPts val="499"/>
              </a:spcBef>
              <a:buNone/>
              <a:tabLst>
                <a:tab algn="l" pos="0"/>
              </a:tabLst>
            </a:pPr>
            <a:r>
              <a:rPr b="0" lang="en-US" sz="1600" strike="noStrike" u="none">
                <a:solidFill>
                  <a:schemeClr val="dk2"/>
                </a:solidFill>
                <a:uFillTx/>
                <a:latin typeface="Arial"/>
              </a:rPr>
              <a:t>POSC 571 Public Budgeting and Finance</a:t>
            </a:r>
            <a:endParaRPr b="0" lang="en-US" sz="1600" strike="noStrike" u="none">
              <a:solidFill>
                <a:srgbClr val="000000"/>
              </a:solidFill>
              <a:uFillTx/>
              <a:latin typeface="Arial"/>
            </a:endParaRPr>
          </a:p>
          <a:p>
            <a:pPr marL="399960" indent="0" defTabSz="914400">
              <a:lnSpc>
                <a:spcPct val="100000"/>
              </a:lnSpc>
              <a:spcBef>
                <a:spcPts val="499"/>
              </a:spcBef>
              <a:buNone/>
              <a:tabLst>
                <a:tab algn="l" pos="0"/>
              </a:tabLst>
            </a:pPr>
            <a:r>
              <a:rPr b="0" lang="en-US" sz="1600" strike="noStrike" u="none">
                <a:solidFill>
                  <a:schemeClr val="dk2"/>
                </a:solidFill>
                <a:uFillTx/>
                <a:latin typeface="Arial"/>
              </a:rPr>
              <a:t>POSC 572 Human Resource Management</a:t>
            </a:r>
            <a:endParaRPr b="0" lang="en-US" sz="1600" strike="noStrike" u="none">
              <a:solidFill>
                <a:srgbClr val="000000"/>
              </a:solidFill>
              <a:uFillTx/>
              <a:latin typeface="Arial"/>
            </a:endParaRPr>
          </a:p>
          <a:p>
            <a:pPr marL="399960" indent="0" defTabSz="914400">
              <a:lnSpc>
                <a:spcPct val="100000"/>
              </a:lnSpc>
              <a:spcBef>
                <a:spcPts val="1001"/>
              </a:spcBef>
              <a:buNone/>
              <a:tabLst>
                <a:tab algn="l" pos="0"/>
              </a:tabLst>
            </a:pPr>
            <a:endParaRPr b="0" lang="en-US" sz="1600" strike="noStrike" u="none">
              <a:solidFill>
                <a:srgbClr val="000000"/>
              </a:solidFill>
              <a:uFillTx/>
              <a:latin typeface="Arial"/>
            </a:endParaRPr>
          </a:p>
          <a:p>
            <a:pPr marL="399960" indent="0" defTabSz="914400">
              <a:lnSpc>
                <a:spcPct val="100000"/>
              </a:lnSpc>
              <a:spcBef>
                <a:spcPts val="1001"/>
              </a:spcBef>
              <a:buNone/>
              <a:tabLst>
                <a:tab algn="l" pos="0"/>
              </a:tabLst>
            </a:pPr>
            <a:r>
              <a:rPr b="1" lang="en-US" sz="1600" strike="noStrike" u="none">
                <a:solidFill>
                  <a:schemeClr val="dk2"/>
                </a:solidFill>
                <a:uFillTx/>
                <a:latin typeface="Arial"/>
              </a:rPr>
              <a:t>Second Semester: </a:t>
            </a:r>
            <a:endParaRPr b="0" lang="en-US" sz="1600" strike="noStrike" u="none">
              <a:solidFill>
                <a:srgbClr val="000000"/>
              </a:solidFill>
              <a:uFillTx/>
              <a:latin typeface="Arial"/>
            </a:endParaRPr>
          </a:p>
          <a:p>
            <a:pPr marL="399960" indent="0" defTabSz="914400">
              <a:lnSpc>
                <a:spcPct val="100000"/>
              </a:lnSpc>
              <a:spcBef>
                <a:spcPts val="1001"/>
              </a:spcBef>
              <a:buNone/>
              <a:tabLst>
                <a:tab algn="l" pos="0"/>
              </a:tabLst>
            </a:pPr>
            <a:r>
              <a:rPr b="0" lang="en-US" sz="1600" strike="noStrike" u="none">
                <a:solidFill>
                  <a:schemeClr val="dk2"/>
                </a:solidFill>
                <a:uFillTx/>
                <a:latin typeface="Arial"/>
              </a:rPr>
              <a:t>Choose concentration</a:t>
            </a:r>
            <a:endParaRPr b="0" lang="en-US" sz="1600" strike="noStrike" u="none">
              <a:solidFill>
                <a:srgbClr val="000000"/>
              </a:solidFill>
              <a:uFillTx/>
              <a:latin typeface="Arial"/>
            </a:endParaRPr>
          </a:p>
          <a:p>
            <a:pPr marL="399960" indent="0" defTabSz="914400">
              <a:lnSpc>
                <a:spcPct val="100000"/>
              </a:lnSpc>
              <a:spcBef>
                <a:spcPts val="1001"/>
              </a:spcBef>
              <a:buNone/>
              <a:tabLst>
                <a:tab algn="l" pos="0"/>
              </a:tabLst>
            </a:pPr>
            <a:endParaRPr b="0" lang="en-US" sz="1600" strike="noStrike" u="none">
              <a:solidFill>
                <a:srgbClr val="000000"/>
              </a:solidFill>
              <a:uFillTx/>
              <a:latin typeface="Arial"/>
            </a:endParaRPr>
          </a:p>
          <a:p>
            <a:pPr marL="399960" indent="0" defTabSz="914400">
              <a:lnSpc>
                <a:spcPct val="100000"/>
              </a:lnSpc>
              <a:spcBef>
                <a:spcPts val="1001"/>
              </a:spcBef>
              <a:buNone/>
              <a:tabLst>
                <a:tab algn="l" pos="0"/>
              </a:tabLst>
            </a:pPr>
            <a:r>
              <a:rPr b="1" lang="en-US" sz="1600" strike="noStrike" u="none">
                <a:solidFill>
                  <a:schemeClr val="dk2"/>
                </a:solidFill>
                <a:uFillTx/>
                <a:latin typeface="Arial"/>
              </a:rPr>
              <a:t>Completion of 18 Units: </a:t>
            </a:r>
            <a:endParaRPr b="0" lang="en-US" sz="1600" strike="noStrike" u="none">
              <a:solidFill>
                <a:srgbClr val="000000"/>
              </a:solidFill>
              <a:uFillTx/>
              <a:latin typeface="Arial"/>
            </a:endParaRPr>
          </a:p>
          <a:p>
            <a:pPr marL="399960" indent="0" defTabSz="914400">
              <a:lnSpc>
                <a:spcPct val="100000"/>
              </a:lnSpc>
              <a:spcBef>
                <a:spcPts val="1001"/>
              </a:spcBef>
              <a:buNone/>
              <a:tabLst>
                <a:tab algn="l" pos="0"/>
              </a:tabLst>
            </a:pPr>
            <a:r>
              <a:rPr b="0" lang="en-US" sz="1600" strike="noStrike" u="none">
                <a:solidFill>
                  <a:schemeClr val="dk2"/>
                </a:solidFill>
                <a:uFillTx/>
                <a:latin typeface="Arial"/>
              </a:rPr>
              <a:t>Eligible to join Pi Alpha Alpha with a GPA of 3.70 or higher</a:t>
            </a:r>
            <a:endParaRPr b="0" lang="en-US" sz="1600" strike="noStrike" u="none">
              <a:solidFill>
                <a:srgbClr val="000000"/>
              </a:solidFill>
              <a:uFillTx/>
              <a:latin typeface="Arial"/>
            </a:endParaRPr>
          </a:p>
          <a:p>
            <a:pPr marL="399960" indent="0" defTabSz="914400">
              <a:lnSpc>
                <a:spcPct val="100000"/>
              </a:lnSpc>
              <a:spcBef>
                <a:spcPts val="1001"/>
              </a:spcBef>
              <a:buNone/>
              <a:tabLst>
                <a:tab algn="l" pos="0"/>
              </a:tabLst>
            </a:pPr>
            <a:endParaRPr b="0" lang="en-US" sz="1050" strike="noStrike" u="none">
              <a:solidFill>
                <a:srgbClr val="000000"/>
              </a:solidFill>
              <a:uFillTx/>
              <a:latin typeface="Arial"/>
            </a:endParaRPr>
          </a:p>
        </p:txBody>
      </p:sp>
      <p:sp>
        <p:nvSpPr>
          <p:cNvPr id="365" name="PlaceHolder 3"/>
          <p:cNvSpPr>
            <a:spLocks noGrp="1"/>
          </p:cNvSpPr>
          <p:nvPr>
            <p:ph/>
          </p:nvPr>
        </p:nvSpPr>
        <p:spPr>
          <a:xfrm>
            <a:off x="6172200" y="1363680"/>
            <a:ext cx="5257080" cy="452520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1" lang="en-US" sz="1600" strike="noStrike" u="none">
                <a:solidFill>
                  <a:schemeClr val="dk2"/>
                </a:solidFill>
                <a:uFillTx/>
                <a:latin typeface="Arial"/>
              </a:rPr>
              <a:t>Third to last Semester:</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Complete all of the core courses for the program and concentration</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Penultimate Semester (Fall):</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r>
              <a:rPr b="0" lang="en-US" sz="1600" strike="noStrike" u="none">
                <a:solidFill>
                  <a:schemeClr val="dk2"/>
                </a:solidFill>
                <a:uFillTx/>
                <a:latin typeface="Arial"/>
              </a:rPr>
              <a:t>Take POSC 521: Seminar in Public Administration Theory.  </a:t>
            </a:r>
            <a:endParaRPr b="0" lang="en-US" sz="16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1600" strike="noStrike" u="none">
                <a:solidFill>
                  <a:schemeClr val="dk2"/>
                </a:solidFill>
                <a:uFillTx/>
                <a:latin typeface="Arial"/>
              </a:rPr>
              <a:t>Prepares students for taking the comprehensive exam</a:t>
            </a:r>
            <a:endParaRPr b="0" lang="en-US" sz="16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1600" strike="noStrike" u="none">
                <a:solidFill>
                  <a:schemeClr val="dk2"/>
                </a:solidFill>
                <a:uFillTx/>
                <a:latin typeface="Arial"/>
              </a:rPr>
              <a:t>Only offered in the fall</a:t>
            </a:r>
            <a:endParaRPr b="0" lang="en-US" sz="16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1600" strike="noStrike" u="none">
                <a:solidFill>
                  <a:schemeClr val="dk2"/>
                </a:solidFill>
                <a:uFillTx/>
                <a:latin typeface="Arial"/>
              </a:rPr>
              <a:t>Must be in your final year to enroll.</a:t>
            </a:r>
            <a:endParaRPr b="0" lang="en-US" sz="1600" strike="noStrike" u="none">
              <a:solidFill>
                <a:srgbClr val="000000"/>
              </a:solidFill>
              <a:uFillTx/>
              <a:latin typeface="Arial"/>
            </a:endParaRPr>
          </a:p>
          <a:p>
            <a:pPr indent="0" defTabSz="914400">
              <a:lnSpc>
                <a:spcPct val="100000"/>
              </a:lnSpc>
              <a:spcBef>
                <a:spcPts val="1001"/>
              </a:spcBef>
              <a:buNone/>
              <a:tabLst>
                <a:tab algn="l" pos="0"/>
              </a:tabLst>
            </a:pPr>
            <a:endParaRPr b="0" lang="en-US" sz="1000" strike="noStrike" u="none">
              <a:solidFill>
                <a:srgbClr val="000000"/>
              </a:solidFill>
              <a:uFillTx/>
              <a:latin typeface="Arial"/>
            </a:endParaRPr>
          </a:p>
          <a:p>
            <a:pPr indent="0" defTabSz="914400">
              <a:lnSpc>
                <a:spcPct val="100000"/>
              </a:lnSpc>
              <a:spcBef>
                <a:spcPts val="1001"/>
              </a:spcBef>
              <a:buNone/>
              <a:tabLst>
                <a:tab algn="l" pos="0"/>
              </a:tabLst>
            </a:pPr>
            <a:r>
              <a:rPr b="1" lang="en-US" sz="1600" strike="noStrike" u="none">
                <a:solidFill>
                  <a:schemeClr val="dk2"/>
                </a:solidFill>
                <a:uFillTx/>
                <a:latin typeface="Arial"/>
              </a:rPr>
              <a:t>Final Semester (Spring):</a:t>
            </a:r>
            <a:r>
              <a:rPr b="0" lang="en-US" sz="1600" strike="noStrike" u="none">
                <a:solidFill>
                  <a:schemeClr val="dk2"/>
                </a:solidFill>
                <a:uFillTx/>
                <a:latin typeface="Arial"/>
              </a:rPr>
              <a:t> </a:t>
            </a:r>
            <a:endParaRPr b="0" lang="en-US" sz="1600" strike="noStrike" u="none">
              <a:solidFill>
                <a:srgbClr val="000000"/>
              </a:solidFill>
              <a:uFillTx/>
              <a:latin typeface="Arial"/>
            </a:endParaRPr>
          </a:p>
          <a:p>
            <a:pPr marL="171360" indent="-171360" defTabSz="914400">
              <a:lnSpc>
                <a:spcPct val="100000"/>
              </a:lnSpc>
              <a:spcBef>
                <a:spcPts val="1001"/>
              </a:spcBef>
              <a:buClr>
                <a:srgbClr val="ff7900"/>
              </a:buClr>
              <a:buFont typeface="Wingdings" charset="2"/>
              <a:buChar char=""/>
              <a:tabLst>
                <a:tab algn="l" pos="0"/>
              </a:tabLst>
            </a:pPr>
            <a:r>
              <a:rPr b="0" lang="en-US" sz="1600" strike="noStrike" u="none">
                <a:solidFill>
                  <a:schemeClr val="dk2"/>
                </a:solidFill>
                <a:uFillTx/>
                <a:latin typeface="Arial"/>
              </a:rPr>
              <a:t>Comprehensive Exam: Taken over the course of a week in mid-January.  </a:t>
            </a:r>
            <a:endParaRPr b="0" lang="en-US" sz="1600" strike="noStrike" u="none">
              <a:solidFill>
                <a:srgbClr val="000000"/>
              </a:solidFill>
              <a:uFillTx/>
              <a:latin typeface="Arial"/>
            </a:endParaRPr>
          </a:p>
          <a:p>
            <a:pPr marL="171360" indent="-171360" defTabSz="914400">
              <a:lnSpc>
                <a:spcPct val="100000"/>
              </a:lnSpc>
              <a:spcBef>
                <a:spcPts val="1001"/>
              </a:spcBef>
              <a:buClr>
                <a:srgbClr val="ff7900"/>
              </a:buClr>
              <a:buFont typeface="Wingdings" charset="2"/>
              <a:buChar char=""/>
              <a:tabLst>
                <a:tab algn="l" pos="0"/>
              </a:tabLst>
            </a:pPr>
            <a:r>
              <a:rPr b="0" lang="en-US" sz="1600" strike="noStrike" u="none">
                <a:solidFill>
                  <a:schemeClr val="dk2"/>
                </a:solidFill>
                <a:uFillTx/>
                <a:latin typeface="Arial"/>
              </a:rPr>
              <a:t>File Grad Check when you take comprehensive exams</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3600" strike="noStrike" u="none">
                <a:solidFill>
                  <a:schemeClr val="dk1"/>
                </a:solidFill>
                <a:uFillTx/>
                <a:latin typeface="Arial"/>
              </a:rPr>
              <a:t>How many courses to take per semester</a:t>
            </a:r>
            <a:endParaRPr b="0" lang="en-US" sz="3600" strike="noStrike" u="none">
              <a:solidFill>
                <a:srgbClr val="000000"/>
              </a:solidFill>
              <a:uFillTx/>
              <a:latin typeface="Arial"/>
            </a:endParaRPr>
          </a:p>
        </p:txBody>
      </p:sp>
      <p:sp>
        <p:nvSpPr>
          <p:cNvPr id="367" name="PlaceHolder 2"/>
          <p:cNvSpPr>
            <a:spLocks noGrp="1"/>
          </p:cNvSpPr>
          <p:nvPr>
            <p:ph/>
          </p:nvPr>
        </p:nvSpPr>
        <p:spPr>
          <a:xfrm>
            <a:off x="457200" y="1828800"/>
            <a:ext cx="11269080" cy="2980440"/>
          </a:xfrm>
          <a:prstGeom prst="rect">
            <a:avLst/>
          </a:prstGeom>
          <a:noFill/>
          <a:ln w="0">
            <a:noFill/>
          </a:ln>
        </p:spPr>
        <p:txBody>
          <a:bodyPr lIns="0" rIns="0" tIns="0" bIns="0" anchor="t">
            <a:normAutofit fontScale="92500" lnSpcReduction="9999"/>
          </a:bodyPr>
          <a:p>
            <a:pPr marL="457200" indent="-457200" defTabSz="914400">
              <a:lnSpc>
                <a:spcPct val="100000"/>
              </a:lnSpc>
              <a:spcBef>
                <a:spcPts val="1001"/>
              </a:spcBef>
              <a:buClr>
                <a:srgbClr val="ff7900"/>
              </a:buClr>
              <a:buFont typeface="Arial"/>
              <a:buChar char="•"/>
            </a:pPr>
            <a:r>
              <a:rPr b="0" lang="en-US" sz="2800" strike="noStrike" u="none">
                <a:solidFill>
                  <a:schemeClr val="dk2"/>
                </a:solidFill>
                <a:uFillTx/>
                <a:latin typeface="Arial"/>
              </a:rPr>
              <a:t>No more than two</a:t>
            </a:r>
            <a:endParaRPr b="0" lang="en-US" sz="2800" strike="noStrike" u="none">
              <a:solidFill>
                <a:srgbClr val="000000"/>
              </a:solidFill>
              <a:uFillTx/>
              <a:latin typeface="Arial"/>
            </a:endParaRPr>
          </a:p>
          <a:p>
            <a:pPr marL="457200" indent="-457200" defTabSz="914400">
              <a:lnSpc>
                <a:spcPct val="100000"/>
              </a:lnSpc>
              <a:spcBef>
                <a:spcPts val="1001"/>
              </a:spcBef>
              <a:buClr>
                <a:srgbClr val="ff7900"/>
              </a:buClr>
              <a:buFont typeface="Arial"/>
              <a:buChar char="•"/>
            </a:pPr>
            <a:r>
              <a:rPr b="0" lang="en-US" sz="2800" strike="noStrike" u="none">
                <a:solidFill>
                  <a:schemeClr val="dk2"/>
                </a:solidFill>
                <a:uFillTx/>
                <a:latin typeface="Arial"/>
              </a:rPr>
              <a:t>Program is 36 units (12 courses)</a:t>
            </a:r>
            <a:endParaRPr b="0" lang="en-US" sz="2800" strike="noStrike" u="none">
              <a:solidFill>
                <a:srgbClr val="000000"/>
              </a:solidFill>
              <a:uFillTx/>
              <a:latin typeface="Arial"/>
            </a:endParaRPr>
          </a:p>
          <a:p>
            <a:pPr marL="457200" indent="-457200" defTabSz="914400">
              <a:lnSpc>
                <a:spcPct val="100000"/>
              </a:lnSpc>
              <a:spcBef>
                <a:spcPts val="1001"/>
              </a:spcBef>
              <a:buClr>
                <a:srgbClr val="ff7900"/>
              </a:buClr>
              <a:buFont typeface="Arial"/>
              <a:buChar char="•"/>
            </a:pPr>
            <a:r>
              <a:rPr b="0" lang="en-US" sz="2800" strike="noStrike" u="none">
                <a:solidFill>
                  <a:schemeClr val="dk2"/>
                </a:solidFill>
                <a:uFillTx/>
                <a:latin typeface="Arial"/>
              </a:rPr>
              <a:t>2 courses/semester x 2 semesters per academic year x 3 years = 12 courses</a:t>
            </a:r>
            <a:endParaRPr b="0" lang="en-US" sz="2800" strike="noStrike" u="none">
              <a:solidFill>
                <a:srgbClr val="000000"/>
              </a:solidFill>
              <a:uFillTx/>
              <a:latin typeface="Arial"/>
            </a:endParaRPr>
          </a:p>
          <a:p>
            <a:pPr marL="457200" indent="-457200" defTabSz="914400">
              <a:lnSpc>
                <a:spcPct val="100000"/>
              </a:lnSpc>
              <a:spcBef>
                <a:spcPts val="1001"/>
              </a:spcBef>
              <a:buClr>
                <a:srgbClr val="ff7900"/>
              </a:buClr>
              <a:buFont typeface="Arial"/>
              <a:buChar char="•"/>
            </a:pPr>
            <a:r>
              <a:rPr b="0" lang="en-US" sz="2800" strike="noStrike" u="none">
                <a:solidFill>
                  <a:schemeClr val="dk2"/>
                </a:solidFill>
                <a:uFillTx/>
                <a:latin typeface="Arial"/>
              </a:rPr>
              <a:t>We typically offer two courses over the summer occasionally one in winter</a:t>
            </a:r>
            <a:endParaRPr b="0" lang="en-US" sz="2800" strike="noStrike" u="none">
              <a:solidFill>
                <a:srgbClr val="000000"/>
              </a:solidFill>
              <a:uFillTx/>
              <a:latin typeface="Arial"/>
            </a:endParaRPr>
          </a:p>
          <a:p>
            <a:pPr marL="457200" indent="-457200" defTabSz="914400">
              <a:lnSpc>
                <a:spcPct val="100000"/>
              </a:lnSpc>
              <a:spcBef>
                <a:spcPts val="1001"/>
              </a:spcBef>
              <a:buClr>
                <a:srgbClr val="ff7900"/>
              </a:buClr>
              <a:buFont typeface="Arial"/>
              <a:buChar char="•"/>
            </a:pPr>
            <a:r>
              <a:rPr b="0" lang="en-US" sz="2800" strike="noStrike" u="none">
                <a:solidFill>
                  <a:schemeClr val="dk2"/>
                </a:solidFill>
                <a:uFillTx/>
                <a:latin typeface="Arial"/>
              </a:rPr>
              <a:t>The program </a:t>
            </a:r>
            <a:r>
              <a:rPr b="0" i="1" lang="en-US" sz="2800" strike="noStrike" u="none">
                <a:solidFill>
                  <a:schemeClr val="dk2"/>
                </a:solidFill>
                <a:uFillTx/>
                <a:latin typeface="Arial"/>
              </a:rPr>
              <a:t>can</a:t>
            </a:r>
            <a:r>
              <a:rPr b="0" lang="en-US" sz="2800" strike="noStrike" u="none">
                <a:solidFill>
                  <a:schemeClr val="dk2"/>
                </a:solidFill>
                <a:uFillTx/>
                <a:latin typeface="Arial"/>
              </a:rPr>
              <a:t> be completed in 3 years but does not have to be.  You may take as long as 5 years.  There is no rush!</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GPA</a:t>
            </a:r>
            <a:endParaRPr b="0" lang="en-US" sz="2800" strike="noStrike" u="none">
              <a:solidFill>
                <a:srgbClr val="000000"/>
              </a:solidFill>
              <a:uFillTx/>
              <a:latin typeface="Arial"/>
            </a:endParaRPr>
          </a:p>
        </p:txBody>
      </p:sp>
      <p:sp>
        <p:nvSpPr>
          <p:cNvPr id="369" name="PlaceHolder 2"/>
          <p:cNvSpPr>
            <a:spLocks noGrp="1"/>
          </p:cNvSpPr>
          <p:nvPr>
            <p:ph/>
          </p:nvPr>
        </p:nvSpPr>
        <p:spPr>
          <a:xfrm>
            <a:off x="457200" y="1828800"/>
            <a:ext cx="11269080" cy="2980440"/>
          </a:xfrm>
          <a:prstGeom prst="rect">
            <a:avLst/>
          </a:prstGeom>
          <a:noFill/>
          <a:ln w="0">
            <a:noFill/>
          </a:ln>
        </p:spPr>
        <p:txBody>
          <a:bodyPr lIns="0" rIns="0" tIns="0" bIns="0" anchor="t">
            <a:normAutofit/>
          </a:bodyPr>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Each course on the master’s Study Plan must be completed with a grade of “C” (2.0) or better. </a:t>
            </a:r>
            <a:endParaRPr b="0" lang="en-US" sz="22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Must maintain minimum overall GPA of 3.0 (“B”) or better</a:t>
            </a:r>
            <a:endParaRPr b="0" lang="en-US" sz="22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Grades in grad school: what “A”s, “B”s and “C”s mean</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Repeated Courses</a:t>
            </a:r>
            <a:endParaRPr b="0" lang="en-US" sz="2800" strike="noStrike" u="none">
              <a:solidFill>
                <a:srgbClr val="000000"/>
              </a:solidFill>
              <a:uFillTx/>
              <a:latin typeface="Arial"/>
            </a:endParaRPr>
          </a:p>
        </p:txBody>
      </p:sp>
      <p:sp>
        <p:nvSpPr>
          <p:cNvPr id="371" name="PlaceHolder 2"/>
          <p:cNvSpPr>
            <a:spLocks noGrp="1"/>
          </p:cNvSpPr>
          <p:nvPr>
            <p:ph/>
          </p:nvPr>
        </p:nvSpPr>
        <p:spPr>
          <a:xfrm>
            <a:off x="762120" y="1878840"/>
            <a:ext cx="10667160" cy="3669480"/>
          </a:xfrm>
          <a:prstGeom prst="rect">
            <a:avLst/>
          </a:prstGeom>
          <a:noFill/>
          <a:ln w="0">
            <a:noFill/>
          </a:ln>
        </p:spPr>
        <p:txBody>
          <a:bodyPr lIns="0" rIns="0" tIns="0" bIns="0" anchor="t">
            <a:normAutofit/>
          </a:bodyPr>
          <a:p>
            <a:pPr marL="343080" indent="-343080" defTabSz="914400">
              <a:lnSpc>
                <a:spcPct val="100000"/>
              </a:lnSpc>
              <a:spcBef>
                <a:spcPts val="1001"/>
              </a:spcBef>
              <a:buClr>
                <a:srgbClr val="ff7900"/>
              </a:buClr>
              <a:buFont typeface="Arial"/>
              <a:buChar char="•"/>
            </a:pPr>
            <a:r>
              <a:rPr b="0" i="1" lang="en-US" sz="2200" strike="noStrike" u="none">
                <a:solidFill>
                  <a:schemeClr val="accent4">
                    <a:lumMod val="75000"/>
                  </a:schemeClr>
                </a:solidFill>
                <a:uFillTx/>
                <a:latin typeface="Aptos Display"/>
              </a:rPr>
              <a:t>Different from undergrad:</a:t>
            </a:r>
            <a:endParaRPr b="0" lang="en-US" sz="22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For master’s degree students, if a grade less than “C” (2.0) is received, the course must be repeated and passed with a grade of “C” (2.0) or better. </a:t>
            </a:r>
            <a:endParaRPr b="0" lang="en-US" sz="22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A course may be repeated </a:t>
            </a:r>
            <a:r>
              <a:rPr b="0" i="1" lang="en-US" sz="2200" strike="noStrike" u="none">
                <a:solidFill>
                  <a:schemeClr val="dk2"/>
                </a:solidFill>
                <a:uFillTx/>
                <a:latin typeface="Aptos Display"/>
              </a:rPr>
              <a:t>only once</a:t>
            </a:r>
            <a:r>
              <a:rPr b="0" lang="en-US" sz="2200" strike="noStrike" u="none">
                <a:solidFill>
                  <a:schemeClr val="dk2"/>
                </a:solidFill>
                <a:uFillTx/>
                <a:latin typeface="Aptos Display"/>
              </a:rPr>
              <a:t>. </a:t>
            </a:r>
            <a:endParaRPr b="0" lang="en-US" sz="22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If a course is repeated, </a:t>
            </a:r>
            <a:r>
              <a:rPr b="0" i="1" lang="en-US" sz="2200" strike="noStrike" u="none">
                <a:solidFill>
                  <a:schemeClr val="dk2"/>
                </a:solidFill>
                <a:uFillTx/>
                <a:latin typeface="Aptos Display"/>
              </a:rPr>
              <a:t>both</a:t>
            </a:r>
            <a:r>
              <a:rPr b="0" lang="en-US" sz="2200" strike="noStrike" u="none">
                <a:solidFill>
                  <a:schemeClr val="dk2"/>
                </a:solidFill>
                <a:uFillTx/>
                <a:latin typeface="Aptos Display"/>
              </a:rPr>
              <a:t> grades are included when computing the student’s Study Plan and cumulative CSUF grade point average. </a:t>
            </a:r>
            <a:endParaRPr b="0" lang="en-US" sz="22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Repetition of a course carries no additional unit credit toward the degree</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Content Placeholder 9" descr="A person standing in front of a classroom of students&#10;&#10;Description automatically generated"/>
          <p:cNvPicPr/>
          <p:nvPr/>
        </p:nvPicPr>
        <p:blipFill>
          <a:blip r:embed="rId1"/>
          <a:stretch/>
        </p:blipFill>
        <p:spPr>
          <a:xfrm>
            <a:off x="5307840" y="457200"/>
            <a:ext cx="5403240" cy="5403240"/>
          </a:xfrm>
          <a:prstGeom prst="rect">
            <a:avLst/>
          </a:prstGeom>
          <a:ln w="0">
            <a:noFill/>
          </a:ln>
        </p:spPr>
      </p:pic>
      <p:sp>
        <p:nvSpPr>
          <p:cNvPr id="280" name="PlaceHolder 1"/>
          <p:cNvSpPr>
            <a:spLocks noGrp="1"/>
          </p:cNvSpPr>
          <p:nvPr>
            <p:ph type="title"/>
          </p:nvPr>
        </p:nvSpPr>
        <p:spPr>
          <a:xfrm>
            <a:off x="457200" y="457200"/>
            <a:ext cx="3606120" cy="1301400"/>
          </a:xfrm>
          <a:prstGeom prst="rect">
            <a:avLst/>
          </a:prstGeom>
          <a:noFill/>
          <a:ln w="0">
            <a:noFill/>
          </a:ln>
        </p:spPr>
        <p:txBody>
          <a:bodyPr lIns="0" rIns="0" tIns="0" bIns="0" anchor="ctr">
            <a:noAutofit/>
          </a:bodyPr>
          <a:p>
            <a:pPr indent="0" defTabSz="914400">
              <a:lnSpc>
                <a:spcPct val="100000"/>
              </a:lnSpc>
              <a:buNone/>
              <a:tabLst>
                <a:tab algn="l" pos="0"/>
              </a:tabLst>
            </a:pPr>
            <a:r>
              <a:rPr b="1" lang="en-US" sz="2800" strike="noStrike" u="none">
                <a:solidFill>
                  <a:schemeClr val="dk1"/>
                </a:solidFill>
                <a:uFillTx/>
                <a:latin typeface="Arial"/>
              </a:rPr>
              <a:t>Introduce Yourselves</a:t>
            </a:r>
            <a:endParaRPr b="0" lang="en-US" sz="2800" strike="noStrike" u="none">
              <a:solidFill>
                <a:srgbClr val="000000"/>
              </a:solidFill>
              <a:uFillTx/>
              <a:latin typeface="Arial"/>
            </a:endParaRPr>
          </a:p>
        </p:txBody>
      </p:sp>
      <p:graphicFrame>
        <p:nvGraphicFramePr>
          <p:cNvPr id="1" name="Diagram1"/>
          <p:cNvGraphicFramePr/>
          <p:nvPr>
            <p:extLst>
              <p:ext uri="{D42A27DB-BD31-4B8C-83A1-F6EECF244321}">
                <p14:modId xmlns:p14="http://schemas.microsoft.com/office/powerpoint/2010/main" val="1469054166"/>
              </p:ext>
            </p:extLst>
          </p:nvPr>
        </p:nvGraphicFramePr>
        <p:xfrm>
          <a:off x="457200" y="1987920"/>
          <a:ext cx="3606120" cy="388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400-Level Courses </a:t>
            </a:r>
            <a:endParaRPr b="0" lang="en-US" sz="2800" strike="noStrike" u="none">
              <a:solidFill>
                <a:srgbClr val="000000"/>
              </a:solidFill>
              <a:uFillTx/>
              <a:latin typeface="Arial"/>
            </a:endParaRPr>
          </a:p>
        </p:txBody>
      </p:sp>
      <p:sp>
        <p:nvSpPr>
          <p:cNvPr id="373" name="PlaceHolder 2"/>
          <p:cNvSpPr>
            <a:spLocks noGrp="1"/>
          </p:cNvSpPr>
          <p:nvPr>
            <p:ph/>
          </p:nvPr>
        </p:nvSpPr>
        <p:spPr>
          <a:xfrm>
            <a:off x="457200" y="1828800"/>
            <a:ext cx="11269080" cy="2980440"/>
          </a:xfrm>
          <a:prstGeom prst="rect">
            <a:avLst/>
          </a:prstGeom>
          <a:noFill/>
          <a:ln w="0">
            <a:noFill/>
          </a:ln>
        </p:spPr>
        <p:txBody>
          <a:bodyPr lIns="0" rIns="0" tIns="0" bIns="0" anchor="t">
            <a:normAutofit/>
          </a:bodyPr>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Not all 400-level courses count for graduate credit.</a:t>
            </a:r>
            <a:endParaRPr b="0" lang="en-US" sz="22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All of the 400-level courses in the MPA program do.</a:t>
            </a:r>
            <a:endParaRPr b="0" lang="en-US" sz="22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The instructor must assign separate additional assignments to graduate students for the course to count.</a:t>
            </a:r>
            <a:endParaRPr b="0" lang="en-US" sz="2200" strike="noStrike" u="none">
              <a:solidFill>
                <a:srgbClr val="000000"/>
              </a:solidFill>
              <a:uFillTx/>
              <a:latin typeface="Arial"/>
            </a:endParaRPr>
          </a:p>
          <a:p>
            <a:pPr marL="343080" indent="-343080" defTabSz="914400">
              <a:lnSpc>
                <a:spcPct val="100000"/>
              </a:lnSpc>
              <a:spcBef>
                <a:spcPts val="1001"/>
              </a:spcBef>
              <a:buClr>
                <a:srgbClr val="ff7900"/>
              </a:buClr>
              <a:buFont typeface="Arial"/>
              <a:buChar char="•"/>
            </a:pPr>
            <a:r>
              <a:rPr b="0" lang="en-US" sz="2200" strike="noStrike" u="none">
                <a:solidFill>
                  <a:schemeClr val="dk2"/>
                </a:solidFill>
                <a:uFillTx/>
                <a:latin typeface="Aptos Display"/>
              </a:rPr>
              <a:t>Make sure your instructor knows that you are a graduate student.  This is a mutual responsibility.  </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Academic Integrity</a:t>
            </a:r>
            <a:endParaRPr b="0" lang="en-US" sz="2800" strike="noStrike" u="none">
              <a:solidFill>
                <a:srgbClr val="000000"/>
              </a:solidFill>
              <a:uFillTx/>
              <a:latin typeface="Arial"/>
            </a:endParaRPr>
          </a:p>
        </p:txBody>
      </p:sp>
      <p:sp>
        <p:nvSpPr>
          <p:cNvPr id="375" name="PlaceHolder 2"/>
          <p:cNvSpPr>
            <a:spLocks noGrp="1"/>
          </p:cNvSpPr>
          <p:nvPr>
            <p:ph/>
          </p:nvPr>
        </p:nvSpPr>
        <p:spPr>
          <a:xfrm>
            <a:off x="685800" y="1219320"/>
            <a:ext cx="10743480" cy="4906080"/>
          </a:xfrm>
          <a:prstGeom prst="rect">
            <a:avLst/>
          </a:prstGeom>
          <a:noFill/>
          <a:ln w="0">
            <a:noFill/>
          </a:ln>
        </p:spPr>
        <p:txBody>
          <a:bodyPr lIns="0" rIns="0" tIns="0" bIns="0" anchor="t">
            <a:normAutofit fontScale="92500" lnSpcReduction="9999"/>
          </a:bodyPr>
          <a:p>
            <a:pPr indent="0" defTabSz="914400">
              <a:lnSpc>
                <a:spcPct val="100000"/>
              </a:lnSpc>
              <a:spcBef>
                <a:spcPts val="1001"/>
              </a:spcBef>
              <a:buNone/>
              <a:tabLst>
                <a:tab algn="l" pos="0"/>
              </a:tabLst>
            </a:pPr>
            <a:r>
              <a:rPr b="0" lang="en-US" sz="2800" strike="noStrike" u="none">
                <a:solidFill>
                  <a:schemeClr val="dk2"/>
                </a:solidFill>
                <a:uFillTx/>
                <a:latin typeface="Aptos Display"/>
              </a:rPr>
              <a:t>Academic dishonesty is a serious offense in higher education. It includes such things as cheating, inventing false information or citations, plagiarism, and helping someone else commit an act of academic dishonesty. </a:t>
            </a:r>
            <a:endParaRPr b="0" lang="en-US" sz="28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400" strike="noStrike" u="none">
                <a:solidFill>
                  <a:schemeClr val="dk2"/>
                </a:solidFill>
                <a:uFillTx/>
                <a:latin typeface="Aptos Display"/>
              </a:rPr>
              <a:t>Cheating is the act of obtaining or attempting to obtain credit for work by the use of any dishonest, fraudulent, or unauthorized means. </a:t>
            </a:r>
            <a:endParaRPr b="0" lang="en-US" sz="24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400" strike="noStrike" u="none">
                <a:solidFill>
                  <a:schemeClr val="dk2"/>
                </a:solidFill>
                <a:uFillTx/>
                <a:latin typeface="Aptos Display"/>
              </a:rPr>
              <a:t>Plagiarism is that act of taking the specific substance of another and offering it as one's own without giving credit to the source. For example, cutting and pasting from a website without quotation marks and a citation of the source, is an act of plagiarism. </a:t>
            </a:r>
            <a:endParaRPr b="0" lang="en-US" sz="24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400" strike="noStrike" u="none">
                <a:solidFill>
                  <a:schemeClr val="dk2"/>
                </a:solidFill>
                <a:uFillTx/>
                <a:latin typeface="Aptos Display"/>
              </a:rPr>
              <a:t>Use of AI without express permission or instruction from faculty is an act of academic dishonesty.  </a:t>
            </a:r>
            <a:endParaRPr b="0" lang="en-US" sz="2400" strike="noStrike" u="none">
              <a:solidFill>
                <a:srgbClr val="000000"/>
              </a:solidFill>
              <a:uFillTx/>
              <a:latin typeface="Arial"/>
            </a:endParaRPr>
          </a:p>
          <a:p>
            <a:pPr indent="0" defTabSz="914400">
              <a:lnSpc>
                <a:spcPct val="100000"/>
              </a:lnSpc>
              <a:spcBef>
                <a:spcPts val="1001"/>
              </a:spcBef>
              <a:buNone/>
              <a:tabLst>
                <a:tab algn="l" pos="0"/>
              </a:tabLst>
            </a:pPr>
            <a:r>
              <a:rPr b="0" lang="en-US" sz="2800" strike="noStrike" u="none">
                <a:solidFill>
                  <a:schemeClr val="dk2"/>
                </a:solidFill>
                <a:uFillTx/>
                <a:latin typeface="Aptos Display"/>
              </a:rPr>
              <a:t>Proper Citations: each faculty member may have slightly different requirements.  Read the </a:t>
            </a:r>
            <a:r>
              <a:rPr b="0" i="1" lang="en-US" sz="2800" strike="noStrike" u="none">
                <a:solidFill>
                  <a:schemeClr val="dk2"/>
                </a:solidFill>
                <a:uFillTx/>
                <a:latin typeface="Aptos Display"/>
              </a:rPr>
              <a:t>MPA Writing Guide</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Leaves of Absence</a:t>
            </a:r>
            <a:endParaRPr b="0" lang="en-US" sz="2800" strike="noStrike" u="none">
              <a:solidFill>
                <a:srgbClr val="000000"/>
              </a:solidFill>
              <a:uFillTx/>
              <a:latin typeface="Arial"/>
            </a:endParaRPr>
          </a:p>
        </p:txBody>
      </p:sp>
      <p:sp>
        <p:nvSpPr>
          <p:cNvPr id="377" name="PlaceHolder 2"/>
          <p:cNvSpPr>
            <a:spLocks noGrp="1"/>
          </p:cNvSpPr>
          <p:nvPr>
            <p:ph/>
          </p:nvPr>
        </p:nvSpPr>
        <p:spPr>
          <a:xfrm>
            <a:off x="914400" y="1600200"/>
            <a:ext cx="10286280" cy="4571280"/>
          </a:xfrm>
          <a:prstGeom prst="rect">
            <a:avLst/>
          </a:prstGeom>
          <a:noFill/>
          <a:ln w="0">
            <a:noFill/>
          </a:ln>
        </p:spPr>
        <p:txBody>
          <a:bodyPr lIns="0" rIns="0" tIns="0" bIns="0" anchor="t">
            <a:normAutofit/>
          </a:bodyPr>
          <a:p>
            <a:pPr indent="0" defTabSz="914400">
              <a:lnSpc>
                <a:spcPct val="100000"/>
              </a:lnSpc>
              <a:spcBef>
                <a:spcPts val="1001"/>
              </a:spcBef>
              <a:buNone/>
              <a:tabLst>
                <a:tab algn="l" pos="0"/>
              </a:tabLst>
            </a:pPr>
            <a:r>
              <a:rPr b="0" lang="en-US" sz="2200" strike="noStrike" u="none">
                <a:solidFill>
                  <a:schemeClr val="dk2"/>
                </a:solidFill>
                <a:uFillTx/>
                <a:latin typeface="Aptos Display"/>
              </a:rPr>
              <a:t>A LOA may be granted to conditionally classified or classified graduate students who have completed at least 6 units while in residence at this university toward the degree.</a:t>
            </a:r>
            <a:endParaRPr b="0" lang="en-US" sz="2200" strike="noStrike" u="none">
              <a:solidFill>
                <a:srgbClr val="000000"/>
              </a:solidFill>
              <a:uFillTx/>
              <a:latin typeface="Arial"/>
            </a:endParaRPr>
          </a:p>
          <a:p>
            <a:pPr indent="0" defTabSz="914400">
              <a:lnSpc>
                <a:spcPct val="100000"/>
              </a:lnSpc>
              <a:spcBef>
                <a:spcPts val="1001"/>
              </a:spcBef>
              <a:buNone/>
              <a:tabLst>
                <a:tab algn="l" pos="0"/>
              </a:tabLst>
            </a:pPr>
            <a:r>
              <a:rPr b="0" lang="en-US" sz="2200" strike="noStrike" u="none">
                <a:solidFill>
                  <a:schemeClr val="dk2"/>
                </a:solidFill>
                <a:uFillTx/>
                <a:latin typeface="Aptos Display"/>
              </a:rPr>
              <a:t>Grounds for requesting a leave of absence include:</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Illness or disability (permanent or temporary) or similar personal exigencies including pregnancy that makes it impossible or inadvisable for a student to register for classes.</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Activities which enhance a student’s professional career objectives.</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Active duty in the armed forces of the United States.</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Severe financial hardship.</a:t>
            </a:r>
            <a:endParaRPr b="0" lang="en-US" sz="2200" strike="noStrike" u="none">
              <a:solidFill>
                <a:srgbClr val="000000"/>
              </a:solidFill>
              <a:uFillTx/>
              <a:latin typeface="Arial"/>
            </a:endParaRPr>
          </a:p>
          <a:p>
            <a:pPr lvl="1" marL="631800" indent="-174600" defTabSz="914400">
              <a:lnSpc>
                <a:spcPct val="100000"/>
              </a:lnSpc>
              <a:spcBef>
                <a:spcPts val="499"/>
              </a:spcBef>
              <a:buClr>
                <a:srgbClr val="ff7900"/>
              </a:buClr>
              <a:buFont typeface="Wingdings" charset="2"/>
              <a:buChar char=""/>
              <a:tabLst>
                <a:tab algn="l" pos="0"/>
              </a:tabLst>
            </a:pPr>
            <a:r>
              <a:rPr b="0" lang="en-US" sz="2200" strike="noStrike" u="none">
                <a:solidFill>
                  <a:schemeClr val="dk2"/>
                </a:solidFill>
                <a:uFillTx/>
                <a:latin typeface="Aptos Display"/>
              </a:rPr>
              <a:t>Other reasons at the discretion of the Associate Vice President for Academic Programs.</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Checklist for Starting the First Semester</a:t>
            </a:r>
            <a:endParaRPr b="0" lang="en-US" sz="2800" strike="noStrike" u="none">
              <a:solidFill>
                <a:srgbClr val="000000"/>
              </a:solidFill>
              <a:uFillTx/>
              <a:latin typeface="Arial"/>
            </a:endParaRPr>
          </a:p>
        </p:txBody>
      </p:sp>
      <p:sp>
        <p:nvSpPr>
          <p:cNvPr id="379" name="PlaceHolder 2"/>
          <p:cNvSpPr>
            <a:spLocks noGrp="1"/>
          </p:cNvSpPr>
          <p:nvPr>
            <p:ph/>
          </p:nvPr>
        </p:nvSpPr>
        <p:spPr>
          <a:xfrm>
            <a:off x="609480" y="1417680"/>
            <a:ext cx="10972080" cy="4707720"/>
          </a:xfrm>
          <a:prstGeom prst="rect">
            <a:avLst/>
          </a:prstGeom>
          <a:noFill/>
          <a:ln w="0">
            <a:noFill/>
          </a:ln>
        </p:spPr>
        <p:txBody>
          <a:bodyPr lIns="0" rIns="0" tIns="0" bIns="0" anchor="t">
            <a:noAutofit/>
          </a:bodyPr>
          <a:p>
            <a:pPr marL="343080" indent="-343080" defTabSz="914400">
              <a:lnSpc>
                <a:spcPct val="100000"/>
              </a:lnSpc>
              <a:spcBef>
                <a:spcPts val="601"/>
              </a:spcBef>
              <a:spcAft>
                <a:spcPts val="601"/>
              </a:spcAft>
              <a:buClr>
                <a:srgbClr val="ff7900"/>
              </a:buClr>
              <a:buFont typeface="Arial"/>
              <a:buChar char="•"/>
            </a:pPr>
            <a:r>
              <a:rPr b="0" lang="en-US" sz="2000" strike="noStrike" u="none">
                <a:solidFill>
                  <a:schemeClr val="dk2"/>
                </a:solidFill>
                <a:uFillTx/>
                <a:latin typeface="Aptos Display"/>
              </a:rPr>
              <a:t>Register for </a:t>
            </a:r>
            <a:r>
              <a:rPr b="1" lang="en-US" sz="2000" strike="noStrike" u="none">
                <a:solidFill>
                  <a:schemeClr val="dk2"/>
                </a:solidFill>
                <a:uFillTx/>
                <a:latin typeface="Aptos Display"/>
              </a:rPr>
              <a:t>POSC 509 Foundations of Public Administration </a:t>
            </a:r>
            <a:r>
              <a:rPr b="0" lang="en-US" sz="2000" strike="noStrike" u="none">
                <a:solidFill>
                  <a:schemeClr val="dk2"/>
                </a:solidFill>
                <a:uFillTx/>
                <a:latin typeface="Aptos Display"/>
              </a:rPr>
              <a:t>and up to ONE other course:</a:t>
            </a:r>
            <a:endParaRPr b="0" lang="en-US" sz="2000" strike="noStrike" u="none">
              <a:solidFill>
                <a:srgbClr val="000000"/>
              </a:solidFill>
              <a:uFillTx/>
              <a:latin typeface="Arial"/>
            </a:endParaRPr>
          </a:p>
          <a:p>
            <a:pPr lvl="2" marL="1085760" indent="-285840" defTabSz="914400">
              <a:lnSpc>
                <a:spcPct val="100000"/>
              </a:lnSpc>
              <a:spcBef>
                <a:spcPts val="601"/>
              </a:spcBef>
              <a:spcAft>
                <a:spcPts val="601"/>
              </a:spcAft>
              <a:buClr>
                <a:srgbClr val="ff7900"/>
              </a:buClr>
              <a:buFont typeface="Wingdings" charset="2"/>
              <a:buChar char=""/>
            </a:pPr>
            <a:r>
              <a:rPr b="0" lang="en-US" sz="1800" strike="noStrike" u="none">
                <a:solidFill>
                  <a:schemeClr val="dk2"/>
                </a:solidFill>
                <a:uFillTx/>
                <a:latin typeface="Aptos Display"/>
              </a:rPr>
              <a:t>POSC 523 Administrative Research and Analysis </a:t>
            </a:r>
            <a:endParaRPr b="0" lang="en-US" sz="1800" strike="noStrike" u="none">
              <a:solidFill>
                <a:srgbClr val="000000"/>
              </a:solidFill>
              <a:uFillTx/>
              <a:latin typeface="Arial"/>
            </a:endParaRPr>
          </a:p>
          <a:p>
            <a:pPr lvl="2" marL="1085760" indent="-285840" defTabSz="914400">
              <a:lnSpc>
                <a:spcPct val="100000"/>
              </a:lnSpc>
              <a:spcBef>
                <a:spcPts val="601"/>
              </a:spcBef>
              <a:spcAft>
                <a:spcPts val="601"/>
              </a:spcAft>
              <a:buClr>
                <a:srgbClr val="ff7900"/>
              </a:buClr>
              <a:buFont typeface="Wingdings" charset="2"/>
              <a:buChar char=""/>
            </a:pPr>
            <a:r>
              <a:rPr b="0" lang="en-US" sz="1800" strike="noStrike" u="none">
                <a:solidFill>
                  <a:schemeClr val="dk2"/>
                </a:solidFill>
                <a:uFillTx/>
                <a:latin typeface="Aptos Display"/>
              </a:rPr>
              <a:t>POSC 526 Public Organizational Theory &amp; Behavior </a:t>
            </a:r>
            <a:endParaRPr b="0" lang="en-US" sz="1800" strike="noStrike" u="none">
              <a:solidFill>
                <a:srgbClr val="000000"/>
              </a:solidFill>
              <a:uFillTx/>
              <a:latin typeface="Arial"/>
            </a:endParaRPr>
          </a:p>
          <a:p>
            <a:pPr lvl="2" marL="1085760" indent="-285840" defTabSz="914400">
              <a:lnSpc>
                <a:spcPct val="100000"/>
              </a:lnSpc>
              <a:spcBef>
                <a:spcPts val="601"/>
              </a:spcBef>
              <a:spcAft>
                <a:spcPts val="601"/>
              </a:spcAft>
              <a:buClr>
                <a:srgbClr val="ff7900"/>
              </a:buClr>
              <a:buFont typeface="Wingdings" charset="2"/>
              <a:buChar char=""/>
            </a:pPr>
            <a:r>
              <a:rPr b="0" lang="en-US" sz="1800" strike="noStrike" u="none">
                <a:solidFill>
                  <a:schemeClr val="dk2"/>
                </a:solidFill>
                <a:uFillTx/>
                <a:latin typeface="Aptos Display"/>
              </a:rPr>
              <a:t>POSC 571 Public Budgeting and Finance</a:t>
            </a:r>
            <a:endParaRPr b="0" lang="en-US" sz="1800" strike="noStrike" u="none">
              <a:solidFill>
                <a:srgbClr val="000000"/>
              </a:solidFill>
              <a:uFillTx/>
              <a:latin typeface="Arial"/>
            </a:endParaRPr>
          </a:p>
          <a:p>
            <a:pPr lvl="2" marL="1085760" indent="-285840" defTabSz="914400">
              <a:lnSpc>
                <a:spcPct val="100000"/>
              </a:lnSpc>
              <a:spcBef>
                <a:spcPts val="601"/>
              </a:spcBef>
              <a:spcAft>
                <a:spcPts val="601"/>
              </a:spcAft>
              <a:buClr>
                <a:srgbClr val="ff7900"/>
              </a:buClr>
              <a:buFont typeface="Wingdings" charset="2"/>
              <a:buChar char=""/>
            </a:pPr>
            <a:r>
              <a:rPr b="0" lang="en-US" sz="1800" strike="noStrike" u="none">
                <a:solidFill>
                  <a:schemeClr val="dk2"/>
                </a:solidFill>
                <a:uFillTx/>
                <a:latin typeface="Aptos Display"/>
              </a:rPr>
              <a:t>POSC 572 Human Resource Management</a:t>
            </a:r>
            <a:endParaRPr b="0" lang="en-US" sz="1800" strike="noStrike" u="none">
              <a:solidFill>
                <a:srgbClr val="000000"/>
              </a:solidFill>
              <a:uFillTx/>
              <a:latin typeface="Arial"/>
            </a:endParaRPr>
          </a:p>
          <a:p>
            <a:pPr marL="343080" indent="-343080" defTabSz="914400">
              <a:lnSpc>
                <a:spcPct val="100000"/>
              </a:lnSpc>
              <a:spcBef>
                <a:spcPts val="601"/>
              </a:spcBef>
              <a:spcAft>
                <a:spcPts val="601"/>
              </a:spcAft>
              <a:buClr>
                <a:srgbClr val="ff7900"/>
              </a:buClr>
              <a:buFont typeface="Arial"/>
              <a:buChar char="•"/>
            </a:pPr>
            <a:r>
              <a:rPr b="0" lang="en-US" sz="2000" strike="noStrike" u="none">
                <a:solidFill>
                  <a:schemeClr val="dk2"/>
                </a:solidFill>
                <a:uFillTx/>
                <a:latin typeface="Aptos Display"/>
              </a:rPr>
              <a:t>Check your CSUF email account regularly</a:t>
            </a:r>
            <a:endParaRPr b="0" lang="en-US" sz="2000" strike="noStrike" u="none">
              <a:solidFill>
                <a:srgbClr val="000000"/>
              </a:solidFill>
              <a:uFillTx/>
              <a:latin typeface="Arial"/>
            </a:endParaRPr>
          </a:p>
          <a:p>
            <a:pPr marL="343080" indent="-343080" defTabSz="914400">
              <a:lnSpc>
                <a:spcPct val="100000"/>
              </a:lnSpc>
              <a:spcBef>
                <a:spcPts val="601"/>
              </a:spcBef>
              <a:spcAft>
                <a:spcPts val="601"/>
              </a:spcAft>
              <a:buClr>
                <a:srgbClr val="ff7900"/>
              </a:buClr>
              <a:buFont typeface="Arial"/>
              <a:buChar char="•"/>
            </a:pPr>
            <a:r>
              <a:rPr b="0" lang="en-US" sz="2000" strike="noStrike" u="none">
                <a:solidFill>
                  <a:schemeClr val="dk2"/>
                </a:solidFill>
                <a:uFillTx/>
                <a:latin typeface="Aptos Display"/>
              </a:rPr>
              <a:t>Accept invitation to Canvas MPA Program course</a:t>
            </a:r>
            <a:endParaRPr b="0" lang="en-US" sz="2000" strike="noStrike" u="none">
              <a:solidFill>
                <a:srgbClr val="000000"/>
              </a:solidFill>
              <a:uFillTx/>
              <a:latin typeface="Arial"/>
            </a:endParaRPr>
          </a:p>
          <a:p>
            <a:pPr marL="343080" indent="-343080" defTabSz="914400">
              <a:lnSpc>
                <a:spcPct val="100000"/>
              </a:lnSpc>
              <a:spcBef>
                <a:spcPts val="601"/>
              </a:spcBef>
              <a:spcAft>
                <a:spcPts val="601"/>
              </a:spcAft>
              <a:buClr>
                <a:srgbClr val="ff7900"/>
              </a:buClr>
              <a:buFont typeface="Arial"/>
              <a:buChar char="•"/>
            </a:pPr>
            <a:r>
              <a:rPr b="0" lang="en-US" sz="2000" strike="noStrike" u="none">
                <a:solidFill>
                  <a:schemeClr val="dk2"/>
                </a:solidFill>
                <a:uFillTx/>
                <a:latin typeface="Aptos Display"/>
              </a:rPr>
              <a:t>Read the </a:t>
            </a:r>
            <a:r>
              <a:rPr b="0" i="1" lang="en-US" sz="2000" strike="noStrike" u="none">
                <a:solidFill>
                  <a:schemeClr val="dk2"/>
                </a:solidFill>
                <a:uFillTx/>
                <a:latin typeface="Aptos Display"/>
              </a:rPr>
              <a:t>MPA Writing Guide</a:t>
            </a:r>
            <a:endParaRPr b="0" lang="en-US" sz="2000" strike="noStrike" u="none">
              <a:solidFill>
                <a:srgbClr val="000000"/>
              </a:solidFill>
              <a:uFillTx/>
              <a:latin typeface="Arial"/>
            </a:endParaRPr>
          </a:p>
          <a:p>
            <a:pPr marL="343080" indent="-343080" defTabSz="914400">
              <a:lnSpc>
                <a:spcPct val="100000"/>
              </a:lnSpc>
              <a:spcBef>
                <a:spcPts val="601"/>
              </a:spcBef>
              <a:spcAft>
                <a:spcPts val="601"/>
              </a:spcAft>
              <a:buClr>
                <a:srgbClr val="ff7900"/>
              </a:buClr>
              <a:buFont typeface="Arial"/>
              <a:buChar char="•"/>
            </a:pPr>
            <a:r>
              <a:rPr b="0" lang="en-US" sz="2000" strike="noStrike" u="none">
                <a:solidFill>
                  <a:schemeClr val="dk2"/>
                </a:solidFill>
                <a:uFillTx/>
                <a:latin typeface="Aptos Display"/>
              </a:rPr>
              <a:t>Get your Titan Card</a:t>
            </a:r>
            <a:endParaRPr b="0" lang="en-US" sz="2000" strike="noStrike" u="none">
              <a:solidFill>
                <a:srgbClr val="000000"/>
              </a:solidFill>
              <a:uFillTx/>
              <a:latin typeface="Arial"/>
            </a:endParaRPr>
          </a:p>
          <a:p>
            <a:pPr marL="343080" indent="-343080" defTabSz="914400">
              <a:lnSpc>
                <a:spcPct val="100000"/>
              </a:lnSpc>
              <a:spcBef>
                <a:spcPts val="601"/>
              </a:spcBef>
              <a:spcAft>
                <a:spcPts val="601"/>
              </a:spcAft>
              <a:buClr>
                <a:srgbClr val="ff7900"/>
              </a:buClr>
              <a:buFont typeface="Arial"/>
              <a:buChar char="•"/>
            </a:pPr>
            <a:r>
              <a:rPr b="0" lang="en-US" sz="2000" strike="noStrike" u="none">
                <a:solidFill>
                  <a:schemeClr val="dk2"/>
                </a:solidFill>
                <a:uFillTx/>
                <a:latin typeface="Aptos Display"/>
              </a:rPr>
              <a:t>Complete the TDA tutorial: </a:t>
            </a:r>
            <a:r>
              <a:rPr b="0" lang="en-US" sz="2000" strike="noStrike" u="sng">
                <a:solidFill>
                  <a:schemeClr val="dk2"/>
                </a:solidFill>
                <a:uFillTx/>
                <a:latin typeface="Aptos Display"/>
                <a:hlinkClick r:id="rId1"/>
              </a:rPr>
              <a:t>https://www.fullerton.edu/ittraining/peoplesoft/student/tutorials/TDA/</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algn="ctr" defTabSz="914400">
              <a:lnSpc>
                <a:spcPct val="100000"/>
              </a:lnSpc>
              <a:buNone/>
              <a:tabLst>
                <a:tab algn="l" pos="0"/>
              </a:tabLst>
            </a:pPr>
            <a:r>
              <a:rPr b="1" lang="en-US" sz="2800" strike="noStrike" u="none">
                <a:solidFill>
                  <a:schemeClr val="dk1"/>
                </a:solidFill>
                <a:uFillTx/>
                <a:latin typeface="Arial"/>
              </a:rPr>
              <a:t>Questions &amp; Answers?</a:t>
            </a:r>
            <a:endParaRPr b="0" lang="en-US" sz="2800" strike="noStrike" u="none">
              <a:solidFill>
                <a:srgbClr val="000000"/>
              </a:solidFill>
              <a:uFillTx/>
              <a:latin typeface="Arial"/>
            </a:endParaRPr>
          </a:p>
        </p:txBody>
      </p:sp>
      <p:grpSp>
        <p:nvGrpSpPr>
          <p:cNvPr id="381" name="Group 6"/>
          <p:cNvGrpSpPr/>
          <p:nvPr/>
        </p:nvGrpSpPr>
        <p:grpSpPr>
          <a:xfrm>
            <a:off x="3540960" y="1028880"/>
            <a:ext cx="5109480" cy="5109480"/>
            <a:chOff x="3540960" y="1028880"/>
            <a:chExt cx="5109480" cy="5109480"/>
          </a:xfrm>
        </p:grpSpPr>
        <p:pic>
          <p:nvPicPr>
            <p:cNvPr id="382" name="Graphic 2" descr="Chat with solid fill"/>
            <p:cNvPicPr/>
            <p:nvPr/>
          </p:nvPicPr>
          <p:blipFill>
            <a:blip r:embed="rId1">
              <a:extLst>
                <a:ext uri="{96DAC541-7B7A-43D3-8B79-37D633B846F1}">
                  <asvg:svgBlip xmlns:asvg="http://schemas.microsoft.com/office/drawing/2016/SVG/main" r:embed="rId2"/>
                </a:ext>
              </a:extLst>
            </a:blip>
            <a:stretch/>
          </p:blipFill>
          <p:spPr>
            <a:xfrm>
              <a:off x="3540960" y="1028880"/>
              <a:ext cx="5109480" cy="5109480"/>
            </a:xfrm>
            <a:prstGeom prst="rect">
              <a:avLst/>
            </a:prstGeom>
            <a:ln w="0">
              <a:noFill/>
            </a:ln>
          </p:spPr>
        </p:pic>
        <p:sp>
          <p:nvSpPr>
            <p:cNvPr id="383" name="TextBox 5"/>
            <p:cNvSpPr/>
            <p:nvPr/>
          </p:nvSpPr>
          <p:spPr>
            <a:xfrm>
              <a:off x="5566680" y="2768040"/>
              <a:ext cx="2642040" cy="161388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10000" strike="noStrike" u="none">
                  <a:solidFill>
                    <a:schemeClr val="dk2"/>
                  </a:solidFill>
                  <a:uFillTx/>
                  <a:latin typeface="Arial"/>
                </a:rPr>
                <a:t>?</a:t>
              </a:r>
              <a:endParaRPr b="0" lang="en-US" sz="10000" strike="noStrike" u="none">
                <a:solidFill>
                  <a:srgbClr val="000000"/>
                </a:solidFill>
                <a:uFillTx/>
                <a:latin typeface="Arial"/>
              </a:endParaRPr>
            </a:p>
          </p:txBody>
        </p:sp>
      </p:gr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465120" y="457200"/>
            <a:ext cx="7433640" cy="1370880"/>
          </a:xfrm>
          <a:prstGeom prst="rect">
            <a:avLst/>
          </a:prstGeom>
          <a:noFill/>
          <a:ln w="0">
            <a:noFill/>
          </a:ln>
        </p:spPr>
        <p:txBody>
          <a:bodyPr lIns="0" rIns="0" tIns="0" bIns="0" anchor="ctr">
            <a:noAutofit/>
          </a:bodyPr>
          <a:p>
            <a:pPr indent="0" defTabSz="914400">
              <a:lnSpc>
                <a:spcPct val="100000"/>
              </a:lnSpc>
              <a:buNone/>
              <a:tabLst>
                <a:tab algn="l" pos="0"/>
              </a:tabLst>
            </a:pPr>
            <a:r>
              <a:rPr b="1" lang="en-US" sz="6000" strike="noStrike" u="none">
                <a:solidFill>
                  <a:schemeClr val="dk1"/>
                </a:solidFill>
                <a:uFillTx/>
                <a:latin typeface="Aptos Display"/>
              </a:rPr>
              <a:t>Contact Information</a:t>
            </a:r>
            <a:endParaRPr b="0" lang="en-US" sz="6000" strike="noStrike" u="none">
              <a:solidFill>
                <a:srgbClr val="000000"/>
              </a:solidFill>
              <a:uFillTx/>
              <a:latin typeface="Arial"/>
            </a:endParaRPr>
          </a:p>
        </p:txBody>
      </p:sp>
      <p:sp>
        <p:nvSpPr>
          <p:cNvPr id="385" name="PlaceHolder 2"/>
          <p:cNvSpPr>
            <a:spLocks noGrp="1"/>
          </p:cNvSpPr>
          <p:nvPr>
            <p:ph/>
          </p:nvPr>
        </p:nvSpPr>
        <p:spPr>
          <a:xfrm>
            <a:off x="465120" y="2057400"/>
            <a:ext cx="7433640" cy="4031640"/>
          </a:xfrm>
          <a:prstGeom prst="rect">
            <a:avLst/>
          </a:prstGeom>
          <a:noFill/>
          <a:ln w="0">
            <a:noFill/>
          </a:ln>
        </p:spPr>
        <p:txBody>
          <a:bodyPr lIns="0" rIns="0" tIns="0" bIns="0" anchor="t">
            <a:normAutofit/>
          </a:bodyPr>
          <a:p>
            <a:pPr indent="0" defTabSz="914400">
              <a:lnSpc>
                <a:spcPct val="100000"/>
              </a:lnSpc>
              <a:spcBef>
                <a:spcPts val="1001"/>
              </a:spcBef>
              <a:buNone/>
              <a:tabLst>
                <a:tab algn="l" pos="0"/>
              </a:tabLst>
            </a:pPr>
            <a:r>
              <a:rPr b="0" lang="en-US" sz="2800" strike="noStrike" u="none">
                <a:solidFill>
                  <a:schemeClr val="accent4">
                    <a:lumMod val="75000"/>
                  </a:schemeClr>
                </a:solidFill>
                <a:uFillTx/>
                <a:latin typeface="Aptos Display"/>
              </a:rPr>
              <a:t>Division of Politics, Administration &amp; Justice</a:t>
            </a:r>
            <a:endParaRPr b="0" lang="en-US" sz="2800" strike="noStrike" u="none">
              <a:solidFill>
                <a:srgbClr val="000000"/>
              </a:solidFill>
              <a:uFillTx/>
              <a:latin typeface="Arial"/>
            </a:endParaRPr>
          </a:p>
          <a:p>
            <a:pPr lvl="1" marL="800280" indent="-343080" defTabSz="914400">
              <a:lnSpc>
                <a:spcPct val="100000"/>
              </a:lnSpc>
              <a:spcBef>
                <a:spcPts val="499"/>
              </a:spcBef>
              <a:buClr>
                <a:srgbClr val="ff7900"/>
              </a:buClr>
              <a:buFont typeface="Arial"/>
              <a:buChar char="•"/>
              <a:tabLst>
                <a:tab algn="l" pos="0"/>
              </a:tabLst>
            </a:pPr>
            <a:r>
              <a:rPr b="0" lang="en-US" sz="2800" strike="noStrike" u="sng">
                <a:solidFill>
                  <a:schemeClr val="accent1"/>
                </a:solidFill>
                <a:uFillTx/>
                <a:latin typeface="Aptos Display"/>
                <a:hlinkClick r:id="rId1"/>
              </a:rPr>
              <a:t>pajdiv@fullerton.edu</a:t>
            </a:r>
            <a:endParaRPr b="0" lang="en-US" sz="2800" strike="noStrike" u="none">
              <a:solidFill>
                <a:srgbClr val="000000"/>
              </a:solidFill>
              <a:uFillTx/>
              <a:latin typeface="Arial"/>
            </a:endParaRPr>
          </a:p>
          <a:p>
            <a:pPr lvl="1" marL="800280" indent="-343080" defTabSz="914400">
              <a:lnSpc>
                <a:spcPct val="100000"/>
              </a:lnSpc>
              <a:spcBef>
                <a:spcPts val="499"/>
              </a:spcBef>
              <a:buClr>
                <a:srgbClr val="ff7900"/>
              </a:buClr>
              <a:buFont typeface="Arial"/>
              <a:buChar char="•"/>
              <a:tabLst>
                <a:tab algn="l" pos="0"/>
              </a:tabLst>
            </a:pPr>
            <a:r>
              <a:rPr b="0" lang="en-US" sz="2800" strike="noStrike" u="none">
                <a:solidFill>
                  <a:schemeClr val="accent1"/>
                </a:solidFill>
                <a:uFillTx/>
                <a:latin typeface="Aptos Display"/>
              </a:rPr>
              <a:t>657-278-3521</a:t>
            </a:r>
            <a:endParaRPr b="0" lang="en-US" sz="2800" strike="noStrike" u="none">
              <a:solidFill>
                <a:srgbClr val="000000"/>
              </a:solidFill>
              <a:uFillTx/>
              <a:latin typeface="Arial"/>
            </a:endParaRPr>
          </a:p>
          <a:p>
            <a:pPr indent="0" defTabSz="914400">
              <a:lnSpc>
                <a:spcPct val="100000"/>
              </a:lnSpc>
              <a:spcBef>
                <a:spcPts val="499"/>
              </a:spcBef>
              <a:buNone/>
              <a:tabLst>
                <a:tab algn="l" pos="0"/>
              </a:tabLst>
            </a:pPr>
            <a:endParaRPr b="0" lang="en-US" sz="2800" strike="noStrike" u="none">
              <a:solidFill>
                <a:srgbClr val="000000"/>
              </a:solidFill>
              <a:uFillTx/>
              <a:latin typeface="Arial"/>
            </a:endParaRPr>
          </a:p>
          <a:p>
            <a:pPr indent="0" defTabSz="914400">
              <a:lnSpc>
                <a:spcPct val="100000"/>
              </a:lnSpc>
              <a:spcBef>
                <a:spcPts val="1001"/>
              </a:spcBef>
              <a:buNone/>
              <a:tabLst>
                <a:tab algn="l" pos="0"/>
              </a:tabLst>
            </a:pPr>
            <a:r>
              <a:rPr b="0" lang="en-US" sz="2800" strike="noStrike" u="none">
                <a:solidFill>
                  <a:schemeClr val="accent4">
                    <a:lumMod val="75000"/>
                  </a:schemeClr>
                </a:solidFill>
                <a:uFillTx/>
                <a:latin typeface="Aptos Display"/>
              </a:rPr>
              <a:t>David Adams – MPA Director</a:t>
            </a:r>
            <a:endParaRPr b="0" lang="en-US" sz="2800" strike="noStrike" u="none">
              <a:solidFill>
                <a:srgbClr val="000000"/>
              </a:solidFill>
              <a:uFillTx/>
              <a:latin typeface="Arial"/>
            </a:endParaRPr>
          </a:p>
          <a:p>
            <a:pPr lvl="1" marL="800280" indent="-343080" defTabSz="914400">
              <a:lnSpc>
                <a:spcPct val="100000"/>
              </a:lnSpc>
              <a:spcBef>
                <a:spcPts val="499"/>
              </a:spcBef>
              <a:buClr>
                <a:srgbClr val="ff7900"/>
              </a:buClr>
              <a:buFont typeface="Arial"/>
              <a:buChar char="•"/>
              <a:tabLst>
                <a:tab algn="l" pos="0"/>
              </a:tabLst>
            </a:pPr>
            <a:r>
              <a:rPr b="0" lang="en-US" sz="2800" strike="noStrike" u="sng">
                <a:solidFill>
                  <a:schemeClr val="accent1"/>
                </a:solidFill>
                <a:uFillTx/>
                <a:latin typeface="Aptos Display"/>
                <a:hlinkClick r:id="rId2"/>
              </a:rPr>
              <a:t>dpadams@fullerton.edu</a:t>
            </a:r>
            <a:endParaRPr b="0" lang="en-US" sz="2800" strike="noStrike" u="none">
              <a:solidFill>
                <a:srgbClr val="000000"/>
              </a:solidFill>
              <a:uFillTx/>
              <a:latin typeface="Arial"/>
            </a:endParaRPr>
          </a:p>
          <a:p>
            <a:pPr lvl="1" marL="800280" indent="-343080" defTabSz="914400">
              <a:lnSpc>
                <a:spcPct val="100000"/>
              </a:lnSpc>
              <a:spcBef>
                <a:spcPts val="499"/>
              </a:spcBef>
              <a:buClr>
                <a:srgbClr val="ff7900"/>
              </a:buClr>
              <a:buFont typeface="Arial"/>
              <a:buChar char="•"/>
              <a:tabLst>
                <a:tab algn="l" pos="0"/>
              </a:tabLst>
            </a:pPr>
            <a:r>
              <a:rPr b="0" lang="en-US" sz="2800" strike="noStrike" u="sng">
                <a:solidFill>
                  <a:schemeClr val="accent1"/>
                </a:solidFill>
                <a:uFillTx/>
                <a:latin typeface="Aptos Display"/>
                <a:hlinkClick r:id="rId3"/>
              </a:rPr>
              <a:t>dadams.io</a:t>
            </a:r>
            <a:r>
              <a:rPr b="0" lang="en-US" sz="2800" strike="noStrike" u="sng">
                <a:solidFill>
                  <a:schemeClr val="accent1"/>
                </a:solidFill>
                <a:uFillTx/>
                <a:latin typeface="Aptos Display"/>
                <a:hlinkClick r:id="rId4"/>
              </a:rPr>
              <a:t>/appointments</a:t>
            </a:r>
            <a:endParaRPr b="0" lang="en-US" sz="2800" strike="noStrike" u="none">
              <a:solidFill>
                <a:srgbClr val="000000"/>
              </a:solidFill>
              <a:uFillTx/>
              <a:latin typeface="Arial"/>
            </a:endParaRPr>
          </a:p>
        </p:txBody>
      </p:sp>
      <p:pic>
        <p:nvPicPr>
          <p:cNvPr id="386" name="Picture Placeholder 5" descr="A sign with palm trees in the background&#10;&#10;Description automatically generated"/>
          <p:cNvPicPr/>
          <p:nvPr/>
        </p:nvPicPr>
        <p:blipFill>
          <a:blip r:embed="rId5"/>
          <a:srcRect l="6830" t="0" r="6830" b="0"/>
          <a:stretch/>
        </p:blipFill>
        <p:spPr>
          <a:xfrm>
            <a:off x="8128080" y="137160"/>
            <a:ext cx="3606120" cy="62629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457200"/>
            <a:ext cx="3606120" cy="1301400"/>
          </a:xfrm>
          <a:prstGeom prst="rect">
            <a:avLst/>
          </a:prstGeom>
          <a:noFill/>
          <a:ln w="0">
            <a:noFill/>
          </a:ln>
        </p:spPr>
        <p:txBody>
          <a:bodyPr lIns="0" rIns="0" tIns="0" bIns="0" anchor="ctr">
            <a:noAutofit/>
          </a:bodyPr>
          <a:p>
            <a:pPr indent="0" defTabSz="914400">
              <a:lnSpc>
                <a:spcPct val="100000"/>
              </a:lnSpc>
              <a:buNone/>
              <a:tabLst>
                <a:tab algn="l" pos="0"/>
              </a:tabLst>
            </a:pPr>
            <a:r>
              <a:rPr b="1" lang="en-US" sz="4000" strike="noStrike" u="none">
                <a:solidFill>
                  <a:schemeClr val="dk1"/>
                </a:solidFill>
                <a:uFillTx/>
                <a:latin typeface="Arial"/>
              </a:rPr>
              <a:t>Download this Presentation</a:t>
            </a:r>
            <a:endParaRPr b="0" lang="en-US" sz="4000" strike="noStrike" u="none">
              <a:solidFill>
                <a:srgbClr val="000000"/>
              </a:solidFill>
              <a:uFillTx/>
              <a:latin typeface="Arial"/>
            </a:endParaRPr>
          </a:p>
        </p:txBody>
      </p:sp>
      <p:sp>
        <p:nvSpPr>
          <p:cNvPr id="388" name="PlaceHolder 2"/>
          <p:cNvSpPr>
            <a:spLocks noGrp="1"/>
          </p:cNvSpPr>
          <p:nvPr>
            <p:ph/>
          </p:nvPr>
        </p:nvSpPr>
        <p:spPr>
          <a:xfrm>
            <a:off x="457200" y="1987920"/>
            <a:ext cx="3606120" cy="554400"/>
          </a:xfrm>
          <a:prstGeom prst="rect">
            <a:avLst/>
          </a:prstGeom>
          <a:noFill/>
          <a:ln w="0">
            <a:noFill/>
          </a:ln>
        </p:spPr>
        <p:txBody>
          <a:bodyPr lIns="0" rIns="0" tIns="0" bIns="0" anchor="t">
            <a:noAutofit/>
          </a:bodyPr>
          <a:p>
            <a:pPr indent="0" defTabSz="914400">
              <a:lnSpc>
                <a:spcPct val="100000"/>
              </a:lnSpc>
              <a:spcBef>
                <a:spcPts val="1001"/>
              </a:spcBef>
              <a:buNone/>
              <a:tabLst>
                <a:tab algn="l" pos="0"/>
              </a:tabLst>
            </a:pPr>
            <a:r>
              <a:rPr b="0" lang="en-US" sz="3200" strike="noStrike" u="sng">
                <a:solidFill>
                  <a:schemeClr val="accent2"/>
                </a:solidFill>
                <a:uFillTx/>
                <a:latin typeface="Aptos Display"/>
                <a:hlinkClick r:id="rId1"/>
              </a:rPr>
              <a:t>http://bit.ly/3SS1tcU</a:t>
            </a:r>
            <a:endParaRPr b="0" lang="en-US" sz="3200" strike="noStrike" u="none">
              <a:solidFill>
                <a:srgbClr val="000000"/>
              </a:solidFill>
              <a:uFillTx/>
              <a:latin typeface="Arial"/>
            </a:endParaRPr>
          </a:p>
          <a:p>
            <a:pPr indent="0" defTabSz="914400">
              <a:lnSpc>
                <a:spcPct val="100000"/>
              </a:lnSpc>
              <a:spcBef>
                <a:spcPts val="1001"/>
              </a:spcBef>
              <a:buNone/>
              <a:tabLst>
                <a:tab algn="l" pos="0"/>
              </a:tabLst>
            </a:pPr>
            <a:endParaRPr b="0" lang="en-US" sz="3200" strike="noStrike" u="none">
              <a:solidFill>
                <a:srgbClr val="000000"/>
              </a:solidFill>
              <a:uFillTx/>
              <a:latin typeface="Arial"/>
            </a:endParaRPr>
          </a:p>
          <a:p>
            <a:pPr indent="0" defTabSz="914400">
              <a:lnSpc>
                <a:spcPct val="100000"/>
              </a:lnSpc>
              <a:spcBef>
                <a:spcPts val="1001"/>
              </a:spcBef>
              <a:buNone/>
              <a:tabLst>
                <a:tab algn="l" pos="0"/>
              </a:tabLst>
            </a:pPr>
            <a:endParaRPr b="0" lang="en-US" sz="3200" strike="noStrike" u="none">
              <a:solidFill>
                <a:srgbClr val="000000"/>
              </a:solidFill>
              <a:uFillTx/>
              <a:latin typeface="Arial"/>
            </a:endParaRPr>
          </a:p>
        </p:txBody>
      </p:sp>
      <p:pic>
        <p:nvPicPr>
          <p:cNvPr id="389" name="Content Placeholder 11" descr="A sign in front of a group of flowers&#10;&#10;Description automatically generated"/>
          <p:cNvPicPr/>
          <p:nvPr/>
        </p:nvPicPr>
        <p:blipFill>
          <a:blip r:embed="rId2"/>
          <a:stretch/>
        </p:blipFill>
        <p:spPr>
          <a:xfrm>
            <a:off x="4292640" y="681840"/>
            <a:ext cx="7433640" cy="4953600"/>
          </a:xfrm>
          <a:prstGeom prst="rect">
            <a:avLst/>
          </a:prstGeom>
          <a:ln w="0">
            <a:noFill/>
          </a:ln>
        </p:spPr>
      </p:pic>
      <p:pic>
        <p:nvPicPr>
          <p:cNvPr id="390" name="Content Placeholder 5" descr="A qr code on a white background&#10;&#10;Description automatically generated"/>
          <p:cNvPicPr/>
          <p:nvPr/>
        </p:nvPicPr>
        <p:blipFill>
          <a:blip r:embed="rId3"/>
          <a:stretch/>
        </p:blipFill>
        <p:spPr>
          <a:xfrm>
            <a:off x="764280" y="2542680"/>
            <a:ext cx="2991960" cy="29919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ptos Display"/>
              </a:rPr>
              <a:t>CSUF MPA Program by the Numbers</a:t>
            </a:r>
            <a:endParaRPr b="0" lang="en-US" sz="2800" strike="noStrike" u="none">
              <a:solidFill>
                <a:srgbClr val="000000"/>
              </a:solidFill>
              <a:uFillTx/>
              <a:latin typeface="Arial"/>
            </a:endParaRPr>
          </a:p>
        </p:txBody>
      </p:sp>
      <p:graphicFrame>
        <p:nvGraphicFramePr>
          <p:cNvPr id="2" name="Diagram2"/>
          <p:cNvGraphicFramePr/>
          <p:nvPr>
            <p:extLst>
              <p:ext uri="{D42A27DB-BD31-4B8C-83A1-F6EECF244321}">
                <p14:modId xmlns:p14="http://schemas.microsoft.com/office/powerpoint/2010/main" val="775809783"/>
              </p:ext>
            </p:extLst>
          </p:nvPr>
        </p:nvGraphicFramePr>
        <p:xfrm>
          <a:off x="457200" y="1828800"/>
          <a:ext cx="11269080" cy="2980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ptos Display"/>
              </a:rPr>
              <a:t>The Value of a CSUF MPA</a:t>
            </a:r>
            <a:endParaRPr b="0" lang="en-US" sz="2800" strike="noStrike" u="none">
              <a:solidFill>
                <a:srgbClr val="000000"/>
              </a:solidFill>
              <a:uFillTx/>
              <a:latin typeface="Arial"/>
            </a:endParaRPr>
          </a:p>
        </p:txBody>
      </p:sp>
      <p:sp>
        <p:nvSpPr>
          <p:cNvPr id="283" name="PlaceHolder 2"/>
          <p:cNvSpPr>
            <a:spLocks noGrp="1"/>
          </p:cNvSpPr>
          <p:nvPr>
            <p:ph/>
          </p:nvPr>
        </p:nvSpPr>
        <p:spPr>
          <a:xfrm>
            <a:off x="457200" y="1828800"/>
            <a:ext cx="11269080" cy="2980440"/>
          </a:xfrm>
          <a:prstGeom prst="rect">
            <a:avLst/>
          </a:prstGeom>
          <a:noFill/>
          <a:ln w="0">
            <a:noFill/>
          </a:ln>
        </p:spPr>
        <p:txBody>
          <a:bodyPr lIns="0" rIns="0" tIns="0" bIns="0" anchor="t">
            <a:noAutofit/>
          </a:bodyPr>
          <a:p>
            <a:pPr marL="571680" indent="-571680" defTabSz="914400">
              <a:lnSpc>
                <a:spcPct val="100000"/>
              </a:lnSpc>
              <a:spcBef>
                <a:spcPts val="1001"/>
              </a:spcBef>
              <a:buClr>
                <a:srgbClr val="ff7900"/>
              </a:buClr>
              <a:buFont typeface="Arial"/>
              <a:buChar char="•"/>
            </a:pPr>
            <a:r>
              <a:rPr b="1" lang="en-US" sz="2800" strike="noStrike" u="none">
                <a:solidFill>
                  <a:schemeClr val="dk2"/>
                </a:solidFill>
                <a:uFillTx/>
                <a:latin typeface="Aptos Display"/>
              </a:rPr>
              <a:t>#1</a:t>
            </a:r>
            <a:r>
              <a:rPr b="0" lang="en-US" sz="2800" strike="noStrike" u="none">
                <a:solidFill>
                  <a:schemeClr val="dk2"/>
                </a:solidFill>
                <a:uFillTx/>
                <a:latin typeface="Aptos Display"/>
              </a:rPr>
              <a:t>: We are the most selective public MPA program in Southern California</a:t>
            </a:r>
            <a:endParaRPr b="0" lang="en-US" sz="2800" strike="noStrike" u="none">
              <a:solidFill>
                <a:srgbClr val="000000"/>
              </a:solidFill>
              <a:uFillTx/>
              <a:latin typeface="Arial"/>
            </a:endParaRPr>
          </a:p>
          <a:p>
            <a:pPr marL="571680" indent="-571680" defTabSz="914400">
              <a:lnSpc>
                <a:spcPct val="100000"/>
              </a:lnSpc>
              <a:spcBef>
                <a:spcPts val="1001"/>
              </a:spcBef>
              <a:buClr>
                <a:srgbClr val="ff7900"/>
              </a:buClr>
              <a:buFont typeface="Arial"/>
              <a:buChar char="•"/>
            </a:pPr>
            <a:r>
              <a:rPr b="1" lang="en-US" sz="2800" strike="noStrike" u="none">
                <a:solidFill>
                  <a:schemeClr val="dk2"/>
                </a:solidFill>
                <a:uFillTx/>
                <a:latin typeface="Aptos Display"/>
              </a:rPr>
              <a:t>13.3</a:t>
            </a:r>
            <a:r>
              <a:rPr b="0" lang="en-US" sz="2800" strike="noStrike" u="none">
                <a:solidFill>
                  <a:schemeClr val="dk2"/>
                </a:solidFill>
                <a:uFillTx/>
                <a:latin typeface="Aptos Display"/>
              </a:rPr>
              <a:t>: We have the lowest student-to-faculty ratio of any public MPA program in Southern California</a:t>
            </a:r>
            <a:endParaRPr b="0" lang="en-US" sz="2800" strike="noStrike" u="none">
              <a:solidFill>
                <a:srgbClr val="000000"/>
              </a:solidFill>
              <a:uFillTx/>
              <a:latin typeface="Arial"/>
            </a:endParaRPr>
          </a:p>
          <a:p>
            <a:pPr marL="571680" indent="-571680" defTabSz="914400">
              <a:lnSpc>
                <a:spcPct val="100000"/>
              </a:lnSpc>
              <a:spcBef>
                <a:spcPts val="1001"/>
              </a:spcBef>
              <a:buClr>
                <a:srgbClr val="ff7900"/>
              </a:buClr>
              <a:buFont typeface="Arial"/>
              <a:buChar char="•"/>
            </a:pPr>
            <a:r>
              <a:rPr b="1" lang="en-US" sz="2800" strike="noStrike" u="none">
                <a:solidFill>
                  <a:schemeClr val="dk2"/>
                </a:solidFill>
                <a:uFillTx/>
                <a:latin typeface="Aptos Display"/>
              </a:rPr>
              <a:t>1,100</a:t>
            </a:r>
            <a:r>
              <a:rPr b="0" lang="en-US" sz="2800" strike="noStrike" u="none">
                <a:solidFill>
                  <a:schemeClr val="dk2"/>
                </a:solidFill>
                <a:uFillTx/>
                <a:latin typeface="Aptos Display"/>
              </a:rPr>
              <a:t>: Alumni in our network serving in all levels of government and the nonprofit and private sectors</a:t>
            </a:r>
            <a:endParaRPr b="0" lang="en-US" sz="2800" strike="noStrike" u="none">
              <a:solidFill>
                <a:srgbClr val="000000"/>
              </a:solidFill>
              <a:uFillTx/>
              <a:latin typeface="Arial"/>
            </a:endParaRPr>
          </a:p>
          <a:p>
            <a:pPr marL="571680" indent="-571680" defTabSz="914400">
              <a:lnSpc>
                <a:spcPct val="100000"/>
              </a:lnSpc>
              <a:spcBef>
                <a:spcPts val="1001"/>
              </a:spcBef>
              <a:buClr>
                <a:srgbClr val="ff7900"/>
              </a:buClr>
              <a:buFont typeface="Arial"/>
              <a:buChar char="•"/>
            </a:pPr>
            <a:r>
              <a:rPr b="1" lang="en-US" sz="2800" strike="noStrike" u="none">
                <a:solidFill>
                  <a:schemeClr val="dk2"/>
                </a:solidFill>
                <a:uFillTx/>
                <a:latin typeface="Aptos Display"/>
              </a:rPr>
              <a:t>1980s</a:t>
            </a:r>
            <a:r>
              <a:rPr b="0" lang="en-US" sz="2800" strike="noStrike" u="none">
                <a:solidFill>
                  <a:schemeClr val="dk2"/>
                </a:solidFill>
                <a:uFillTx/>
                <a:latin typeface="Aptos Display"/>
              </a:rPr>
              <a:t>: Continuously accredited by the Network of Schools of Public Policy, Affairs and Administration (NASPAA)</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ptos Display"/>
              </a:rPr>
              <a:t>Value of a CSUF MPA</a:t>
            </a:r>
            <a:endParaRPr b="0" lang="en-US" sz="2800" strike="noStrike" u="none">
              <a:solidFill>
                <a:srgbClr val="000000"/>
              </a:solidFill>
              <a:uFillTx/>
              <a:latin typeface="Arial"/>
            </a:endParaRPr>
          </a:p>
        </p:txBody>
      </p:sp>
      <p:graphicFrame>
        <p:nvGraphicFramePr>
          <p:cNvPr id="3" name="Diagram3"/>
          <p:cNvGraphicFramePr/>
          <p:nvPr>
            <p:extLst>
              <p:ext uri="{D42A27DB-BD31-4B8C-83A1-F6EECF244321}">
                <p14:modId xmlns:p14="http://schemas.microsoft.com/office/powerpoint/2010/main" val="1010484860"/>
              </p:ext>
            </p:extLst>
          </p:nvPr>
        </p:nvGraphicFramePr>
        <p:xfrm>
          <a:off x="457200" y="1828800"/>
          <a:ext cx="11269080" cy="29804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p:nvPr>
        </p:nvSpPr>
        <p:spPr>
          <a:xfrm>
            <a:off x="465120" y="1828800"/>
            <a:ext cx="5515920" cy="456480"/>
          </a:xfrm>
          <a:prstGeom prst="rect">
            <a:avLst/>
          </a:prstGeom>
          <a:noFill/>
          <a:ln w="0">
            <a:noFill/>
          </a:ln>
        </p:spPr>
        <p:txBody>
          <a:bodyPr lIns="0" rIns="0" tIns="0" bIns="0" anchor="b">
            <a:normAutofit/>
          </a:bodyPr>
          <a:p>
            <a:pPr indent="0" defTabSz="914400">
              <a:lnSpc>
                <a:spcPct val="100000"/>
              </a:lnSpc>
              <a:spcBef>
                <a:spcPts val="1001"/>
              </a:spcBef>
              <a:buNone/>
              <a:tabLst>
                <a:tab algn="l" pos="0"/>
              </a:tabLst>
            </a:pPr>
            <a:r>
              <a:rPr b="1" lang="en-US" sz="2000" strike="noStrike" u="none">
                <a:solidFill>
                  <a:schemeClr val="dk2"/>
                </a:solidFill>
                <a:uFillTx/>
                <a:latin typeface="Aptos Display"/>
              </a:rPr>
              <a:t>City Managers (current and former)</a:t>
            </a:r>
            <a:endParaRPr b="0" lang="en-US" sz="2000" strike="noStrike" u="none">
              <a:solidFill>
                <a:srgbClr val="000000"/>
              </a:solidFill>
              <a:uFillTx/>
              <a:latin typeface="Arial"/>
            </a:endParaRPr>
          </a:p>
        </p:txBody>
      </p:sp>
      <p:sp>
        <p:nvSpPr>
          <p:cNvPr id="286" name="PlaceHolder 2"/>
          <p:cNvSpPr>
            <a:spLocks noGrp="1"/>
          </p:cNvSpPr>
          <p:nvPr>
            <p:ph/>
          </p:nvPr>
        </p:nvSpPr>
        <p:spPr>
          <a:xfrm>
            <a:off x="6210360" y="1828800"/>
            <a:ext cx="5523840" cy="456480"/>
          </a:xfrm>
          <a:prstGeom prst="rect">
            <a:avLst/>
          </a:prstGeom>
          <a:noFill/>
          <a:ln w="0">
            <a:noFill/>
          </a:ln>
        </p:spPr>
        <p:txBody>
          <a:bodyPr lIns="0" rIns="0" tIns="0" bIns="0" anchor="b">
            <a:normAutofit fontScale="85000" lnSpcReduction="9999"/>
          </a:bodyPr>
          <a:p>
            <a:pPr indent="0" defTabSz="914400">
              <a:lnSpc>
                <a:spcPct val="100000"/>
              </a:lnSpc>
              <a:spcBef>
                <a:spcPts val="1001"/>
              </a:spcBef>
              <a:buNone/>
              <a:tabLst>
                <a:tab algn="l" pos="0"/>
              </a:tabLst>
            </a:pPr>
            <a:r>
              <a:rPr b="1" lang="en-US" sz="2000" strike="noStrike" u="none">
                <a:solidFill>
                  <a:schemeClr val="dk2"/>
                </a:solidFill>
                <a:uFillTx/>
                <a:latin typeface="Aptos Display"/>
              </a:rPr>
              <a:t>Other Local Government (Current and Former)</a:t>
            </a:r>
            <a:endParaRPr b="0" lang="en-US" sz="2000" strike="noStrike" u="none">
              <a:solidFill>
                <a:srgbClr val="000000"/>
              </a:solidFill>
              <a:uFillTx/>
              <a:latin typeface="Arial"/>
            </a:endParaRPr>
          </a:p>
        </p:txBody>
      </p:sp>
      <p:sp>
        <p:nvSpPr>
          <p:cNvPr id="287" name="PlaceHolder 3"/>
          <p:cNvSpPr>
            <a:spLocks noGrp="1"/>
          </p:cNvSpPr>
          <p:nvPr>
            <p:ph/>
          </p:nvPr>
        </p:nvSpPr>
        <p:spPr>
          <a:xfrm>
            <a:off x="6218280" y="2514600"/>
            <a:ext cx="5515920" cy="3506760"/>
          </a:xfrm>
          <a:prstGeom prst="rect">
            <a:avLst/>
          </a:prstGeom>
          <a:noFill/>
          <a:ln w="0">
            <a:noFill/>
          </a:ln>
        </p:spPr>
        <p:txBody>
          <a:bodyPr lIns="0" rIns="0" tIns="0" bIns="0" anchor="t">
            <a:noAutofit/>
          </a:bodyPr>
          <a:p>
            <a:pPr indent="0" defTabSz="914400">
              <a:lnSpc>
                <a:spcPct val="120000"/>
              </a:lnSpc>
              <a:buNone/>
              <a:tabLst>
                <a:tab algn="l" pos="0"/>
              </a:tabLst>
            </a:pPr>
            <a:r>
              <a:rPr b="0" lang="en-US" sz="1800" strike="noStrike" u="none">
                <a:solidFill>
                  <a:schemeClr val="accent2">
                    <a:lumMod val="50000"/>
                  </a:schemeClr>
                </a:solidFill>
                <a:uFillTx/>
                <a:latin typeface="Aptos Display"/>
              </a:rPr>
              <a:t>Assistant City Manager, Newport Beach</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Assistant City Manager, Huntington Beach</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Chief HR Officer, Orange County</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Chief Operating Officer, Orange County Power Authority</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Assistant City Manager, La Mesa</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Director of Strategy, Detroit, MI</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Elected Director, Santa Margarita Water District</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Assistant City Manager, Port Hueneme</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Senior Management Analyst, San Juan Capistrano</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Assistant City Manager, Novato</a:t>
            </a:r>
            <a:endParaRPr b="0" lang="en-US" sz="1800" strike="noStrike" u="none">
              <a:solidFill>
                <a:srgbClr val="000000"/>
              </a:solidFill>
              <a:uFillTx/>
              <a:latin typeface="Arial"/>
            </a:endParaRPr>
          </a:p>
          <a:p>
            <a:pPr indent="0" defTabSz="914400">
              <a:lnSpc>
                <a:spcPct val="120000"/>
              </a:lnSpc>
              <a:buNone/>
              <a:tabLst>
                <a:tab algn="l" pos="0"/>
              </a:tabLst>
            </a:pPr>
            <a:r>
              <a:rPr b="0" lang="en-US" sz="1800" strike="noStrike" u="none">
                <a:solidFill>
                  <a:schemeClr val="accent2">
                    <a:lumMod val="50000"/>
                  </a:schemeClr>
                </a:solidFill>
                <a:uFillTx/>
                <a:latin typeface="Aptos Display"/>
              </a:rPr>
              <a:t>Supervisor, Brea Family Resource Center</a:t>
            </a:r>
            <a:endParaRPr b="0" lang="en-US" sz="1800" strike="noStrike" u="none">
              <a:solidFill>
                <a:srgbClr val="000000"/>
              </a:solidFill>
              <a:uFillTx/>
              <a:latin typeface="Arial"/>
            </a:endParaRPr>
          </a:p>
        </p:txBody>
      </p:sp>
      <p:sp>
        <p:nvSpPr>
          <p:cNvPr id="288" name="PlaceHolder 4"/>
          <p:cNvSpPr>
            <a:spLocks noGrp="1"/>
          </p:cNvSpPr>
          <p:nvPr>
            <p:ph/>
          </p:nvPr>
        </p:nvSpPr>
        <p:spPr>
          <a:xfrm>
            <a:off x="465120" y="2514600"/>
            <a:ext cx="5515920" cy="3506760"/>
          </a:xfrm>
          <a:prstGeom prst="rect">
            <a:avLst/>
          </a:prstGeom>
          <a:noFill/>
          <a:ln w="0">
            <a:noFill/>
          </a:ln>
        </p:spPr>
        <p:txBody>
          <a:bodyPr numCol="2" spcCol="0" lIns="0" rIns="0" tIns="0" bIns="0" anchor="t">
            <a:noAutofit/>
          </a:bodyPr>
          <a:p>
            <a:pPr indent="0" defTabSz="914400">
              <a:lnSpc>
                <a:spcPct val="120000"/>
              </a:lnSpc>
              <a:buNone/>
              <a:tabLst>
                <a:tab algn="l" pos="0"/>
              </a:tabLst>
            </a:pPr>
            <a:r>
              <a:rPr b="0" lang="en-US" sz="2000" strike="noStrike" u="none">
                <a:solidFill>
                  <a:schemeClr val="accent2">
                    <a:lumMod val="50000"/>
                  </a:schemeClr>
                </a:solidFill>
                <a:uFillTx/>
                <a:latin typeface="Aptos Display"/>
              </a:rPr>
              <a:t>Anaheim</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Costa Mesa</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Garden Grove</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Fullerton </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Irvine</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Jurupa Valley</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La Mirada </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La Habra </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Lake Forest</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Orange </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San Juan Capistrano</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South Pasadena</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Stanton</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Tustin</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Walnut</a:t>
            </a:r>
            <a:endParaRPr b="0" lang="en-US" sz="2000" strike="noStrike" u="none">
              <a:solidFill>
                <a:srgbClr val="000000"/>
              </a:solidFill>
              <a:uFillTx/>
              <a:latin typeface="Arial"/>
            </a:endParaRPr>
          </a:p>
          <a:p>
            <a:pPr indent="0" defTabSz="914400">
              <a:lnSpc>
                <a:spcPct val="120000"/>
              </a:lnSpc>
              <a:buNone/>
              <a:tabLst>
                <a:tab algn="l" pos="0"/>
              </a:tabLst>
            </a:pPr>
            <a:r>
              <a:rPr b="0" lang="en-US" sz="2000" strike="noStrike" u="none">
                <a:solidFill>
                  <a:schemeClr val="accent2">
                    <a:lumMod val="50000"/>
                  </a:schemeClr>
                </a:solidFill>
                <a:uFillTx/>
                <a:latin typeface="Aptos Display"/>
              </a:rPr>
              <a:t>Whittier </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endParaRPr b="0" lang="en-US" sz="2000" strike="noStrike" u="none">
              <a:solidFill>
                <a:srgbClr val="000000"/>
              </a:solidFill>
              <a:uFillTx/>
              <a:latin typeface="Arial"/>
            </a:endParaRPr>
          </a:p>
        </p:txBody>
      </p:sp>
      <p:sp>
        <p:nvSpPr>
          <p:cNvPr id="289" name="PlaceHolder 5"/>
          <p:cNvSpPr>
            <a:spLocks noGrp="1"/>
          </p:cNvSpPr>
          <p:nvPr>
            <p:ph type="title"/>
          </p:nvPr>
        </p:nvSpPr>
        <p:spPr>
          <a:xfrm>
            <a:off x="465120" y="457200"/>
            <a:ext cx="11269080" cy="1142280"/>
          </a:xfrm>
          <a:prstGeom prst="rect">
            <a:avLst/>
          </a:prstGeom>
          <a:noFill/>
          <a:ln w="0">
            <a:noFill/>
          </a:ln>
        </p:spPr>
        <p:txBody>
          <a:bodyPr lIns="0" rIns="0" tIns="0" bIns="0" anchor="ctr">
            <a:noAutofit/>
          </a:bodyPr>
          <a:p>
            <a:pPr indent="0" algn="ctr" defTabSz="914400">
              <a:lnSpc>
                <a:spcPct val="100000"/>
              </a:lnSpc>
              <a:buNone/>
              <a:tabLst>
                <a:tab algn="l" pos="0"/>
              </a:tabLst>
            </a:pPr>
            <a:r>
              <a:rPr b="1" lang="en-US" sz="3200" strike="noStrike" u="none">
                <a:solidFill>
                  <a:schemeClr val="dk1"/>
                </a:solidFill>
                <a:uFillTx/>
                <a:latin typeface="Aptos Display"/>
              </a:rPr>
              <a:t>Distinguished Alumni in Local Government</a:t>
            </a:r>
            <a:endParaRPr b="0" lang="en-US"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457200"/>
            <a:ext cx="11277000" cy="1142280"/>
          </a:xfrm>
          <a:prstGeom prst="rect">
            <a:avLst/>
          </a:prstGeom>
          <a:noFill/>
          <a:ln w="0">
            <a:noFill/>
          </a:ln>
        </p:spPr>
        <p:txBody>
          <a:bodyPr lIns="0" rIns="0" tIns="0" bIns="0" anchor="ctr">
            <a:noAutofit/>
          </a:bodyPr>
          <a:p>
            <a:pPr indent="0" defTabSz="914400">
              <a:lnSpc>
                <a:spcPct val="90000"/>
              </a:lnSpc>
              <a:buNone/>
              <a:tabLst>
                <a:tab algn="l" pos="0"/>
              </a:tabLst>
            </a:pPr>
            <a:r>
              <a:rPr b="1" lang="en-US" sz="2800" strike="noStrike" u="none">
                <a:solidFill>
                  <a:schemeClr val="dk1"/>
                </a:solidFill>
                <a:uFillTx/>
                <a:latin typeface="Arial"/>
              </a:rPr>
              <a:t>Distinguished Alumni (Federal, State, Nonprofit, Private)</a:t>
            </a:r>
            <a:endParaRPr b="0" lang="en-US" sz="2800" strike="noStrike" u="none">
              <a:solidFill>
                <a:srgbClr val="000000"/>
              </a:solidFill>
              <a:uFillTx/>
              <a:latin typeface="Arial"/>
            </a:endParaRPr>
          </a:p>
        </p:txBody>
      </p:sp>
      <p:sp>
        <p:nvSpPr>
          <p:cNvPr id="291" name="PlaceHolder 2"/>
          <p:cNvSpPr>
            <a:spLocks noGrp="1"/>
          </p:cNvSpPr>
          <p:nvPr>
            <p:ph/>
          </p:nvPr>
        </p:nvSpPr>
        <p:spPr>
          <a:xfrm>
            <a:off x="457200" y="1600200"/>
            <a:ext cx="11269080" cy="3356280"/>
          </a:xfrm>
          <a:prstGeom prst="rect">
            <a:avLst/>
          </a:prstGeom>
          <a:noFill/>
          <a:ln w="0">
            <a:noFill/>
          </a:ln>
        </p:spPr>
        <p:txBody>
          <a:bodyPr lIns="0" rIns="0" tIns="0" bIns="0" anchor="t">
            <a:noAutofit/>
          </a:bodyPr>
          <a:p>
            <a:pPr marL="171360" indent="-171360" defTabSz="914400">
              <a:lnSpc>
                <a:spcPct val="100000"/>
              </a:lnSpc>
              <a:spcBef>
                <a:spcPts val="1001"/>
              </a:spcBef>
              <a:buClr>
                <a:srgbClr val="ff7900"/>
              </a:buClr>
              <a:buFont typeface="Arial"/>
              <a:buChar char="•"/>
            </a:pPr>
            <a:r>
              <a:rPr b="1" lang="en-US" sz="2000" strike="noStrike" u="none">
                <a:solidFill>
                  <a:schemeClr val="accent4">
                    <a:lumMod val="75000"/>
                  </a:schemeClr>
                </a:solidFill>
                <a:uFillTx/>
                <a:latin typeface="Aptos Display"/>
              </a:rPr>
              <a:t>Bruce G. Lawson </a:t>
            </a:r>
            <a:r>
              <a:rPr b="1" lang="en-US" sz="2000" strike="noStrike" u="none">
                <a:solidFill>
                  <a:schemeClr val="dk2"/>
                </a:solidFill>
                <a:uFillTx/>
                <a:latin typeface="Aptos Display"/>
              </a:rPr>
              <a:t>(1972)</a:t>
            </a:r>
            <a:r>
              <a:rPr b="0" lang="en-US" sz="2000" strike="noStrike" u="none">
                <a:solidFill>
                  <a:schemeClr val="dk2"/>
                </a:solidFill>
                <a:uFillTx/>
                <a:latin typeface="Aptos Display"/>
              </a:rPr>
              <a:t>: Managing Director of Fox Lawson Associates, a Division of Gallagher Benefit Services, Inc. </a:t>
            </a:r>
            <a:endParaRPr b="0" lang="en-US" sz="2000" strike="noStrike" u="none">
              <a:solidFill>
                <a:srgbClr val="000000"/>
              </a:solidFill>
              <a:uFillTx/>
              <a:latin typeface="Arial"/>
            </a:endParaRPr>
          </a:p>
          <a:p>
            <a:pPr marL="171360" indent="-171360" defTabSz="914400">
              <a:lnSpc>
                <a:spcPct val="100000"/>
              </a:lnSpc>
              <a:spcBef>
                <a:spcPts val="1001"/>
              </a:spcBef>
              <a:buClr>
                <a:srgbClr val="ff7900"/>
              </a:buClr>
              <a:buFont typeface="Arial"/>
              <a:buChar char="•"/>
            </a:pPr>
            <a:r>
              <a:rPr b="1" lang="en-US" sz="2000" strike="noStrike" u="none">
                <a:solidFill>
                  <a:schemeClr val="accent4">
                    <a:lumMod val="75000"/>
                  </a:schemeClr>
                </a:solidFill>
                <a:uFillTx/>
                <a:latin typeface="Aptos Display"/>
              </a:rPr>
              <a:t>Melissa Riordan </a:t>
            </a:r>
            <a:r>
              <a:rPr b="1" lang="en-US" sz="2000" strike="noStrike" u="none">
                <a:solidFill>
                  <a:schemeClr val="dk2"/>
                </a:solidFill>
                <a:uFillTx/>
                <a:latin typeface="Aptos Display"/>
              </a:rPr>
              <a:t>(1998)</a:t>
            </a:r>
            <a:r>
              <a:rPr b="0" lang="en-US" sz="2000" strike="noStrike" u="none">
                <a:solidFill>
                  <a:schemeClr val="dk2"/>
                </a:solidFill>
                <a:uFillTx/>
                <a:latin typeface="Aptos Display"/>
              </a:rPr>
              <a:t>: Executive Director, Alumni &amp; Community Relations at Cal Poly Pomona.</a:t>
            </a:r>
            <a:endParaRPr b="0" lang="en-US" sz="2000" strike="noStrike" u="none">
              <a:solidFill>
                <a:srgbClr val="000000"/>
              </a:solidFill>
              <a:uFillTx/>
              <a:latin typeface="Arial"/>
            </a:endParaRPr>
          </a:p>
          <a:p>
            <a:pPr marL="171360" indent="-171360" defTabSz="914400">
              <a:lnSpc>
                <a:spcPct val="100000"/>
              </a:lnSpc>
              <a:spcBef>
                <a:spcPts val="1001"/>
              </a:spcBef>
              <a:buClr>
                <a:srgbClr val="ff7900"/>
              </a:buClr>
              <a:buFont typeface="Arial"/>
              <a:buChar char="•"/>
            </a:pPr>
            <a:r>
              <a:rPr b="1" lang="en-US" sz="2000" strike="noStrike" u="none">
                <a:solidFill>
                  <a:schemeClr val="accent4">
                    <a:lumMod val="75000"/>
                  </a:schemeClr>
                </a:solidFill>
                <a:uFillTx/>
                <a:latin typeface="Aptos Display"/>
              </a:rPr>
              <a:t>Jennifer Whyte </a:t>
            </a:r>
            <a:r>
              <a:rPr b="1" lang="en-US" sz="2000" strike="noStrike" u="none">
                <a:solidFill>
                  <a:schemeClr val="dk2"/>
                </a:solidFill>
                <a:uFillTx/>
                <a:latin typeface="Aptos Display"/>
              </a:rPr>
              <a:t>(2008)</a:t>
            </a:r>
            <a:r>
              <a:rPr b="0" lang="en-US" sz="2000" strike="noStrike" u="none">
                <a:solidFill>
                  <a:schemeClr val="dk2"/>
                </a:solidFill>
                <a:uFillTx/>
                <a:latin typeface="Aptos Display"/>
              </a:rPr>
              <a:t>: Colorado Bureau of Land Management as Lead Realty Specialist/Renewable Energy Program Manager.</a:t>
            </a:r>
            <a:endParaRPr b="0" lang="en-US" sz="2000" strike="noStrike" u="none">
              <a:solidFill>
                <a:srgbClr val="000000"/>
              </a:solidFill>
              <a:uFillTx/>
              <a:latin typeface="Arial"/>
            </a:endParaRPr>
          </a:p>
          <a:p>
            <a:pPr marL="171360" indent="-171360" defTabSz="914400">
              <a:lnSpc>
                <a:spcPct val="100000"/>
              </a:lnSpc>
              <a:spcBef>
                <a:spcPts val="1001"/>
              </a:spcBef>
              <a:buClr>
                <a:srgbClr val="ff7900"/>
              </a:buClr>
              <a:buFont typeface="Arial"/>
              <a:buChar char="•"/>
            </a:pPr>
            <a:r>
              <a:rPr b="1" lang="en-US" sz="2000" strike="noStrike" u="none">
                <a:solidFill>
                  <a:schemeClr val="accent4">
                    <a:lumMod val="75000"/>
                  </a:schemeClr>
                </a:solidFill>
                <a:uFillTx/>
                <a:latin typeface="Aptos Display"/>
              </a:rPr>
              <a:t>James Hodgson </a:t>
            </a:r>
            <a:r>
              <a:rPr b="1" lang="en-US" sz="2000" strike="noStrike" u="none">
                <a:solidFill>
                  <a:schemeClr val="dk2"/>
                </a:solidFill>
                <a:uFillTx/>
                <a:latin typeface="Aptos Display"/>
              </a:rPr>
              <a:t>(2012)</a:t>
            </a:r>
            <a:r>
              <a:rPr b="0" lang="en-US" sz="2000" strike="noStrike" u="none">
                <a:solidFill>
                  <a:schemeClr val="dk2"/>
                </a:solidFill>
                <a:uFillTx/>
                <a:latin typeface="Aptos Display"/>
              </a:rPr>
              <a:t>: Industrial Operations Analyst for the US General Services Administration.</a:t>
            </a:r>
            <a:endParaRPr b="0" lang="en-US" sz="2000" strike="noStrike" u="none">
              <a:solidFill>
                <a:srgbClr val="000000"/>
              </a:solidFill>
              <a:uFillTx/>
              <a:latin typeface="Arial"/>
            </a:endParaRPr>
          </a:p>
          <a:p>
            <a:pPr marL="171360" indent="-171360" defTabSz="914400">
              <a:lnSpc>
                <a:spcPct val="100000"/>
              </a:lnSpc>
              <a:spcBef>
                <a:spcPts val="1001"/>
              </a:spcBef>
              <a:buClr>
                <a:srgbClr val="ff7900"/>
              </a:buClr>
              <a:buFont typeface="Arial"/>
              <a:buChar char="•"/>
            </a:pPr>
            <a:r>
              <a:rPr b="1" lang="en-US" sz="2000" strike="noStrike" u="none">
                <a:solidFill>
                  <a:schemeClr val="accent4">
                    <a:lumMod val="75000"/>
                  </a:schemeClr>
                </a:solidFill>
                <a:uFillTx/>
                <a:latin typeface="Aptos Display"/>
              </a:rPr>
              <a:t>Samantha Marin Rivera </a:t>
            </a:r>
            <a:r>
              <a:rPr b="1" lang="en-US" sz="2000" strike="noStrike" u="none">
                <a:solidFill>
                  <a:schemeClr val="dk2"/>
                </a:solidFill>
                <a:uFillTx/>
                <a:latin typeface="Aptos Display"/>
              </a:rPr>
              <a:t>(2013)</a:t>
            </a:r>
            <a:r>
              <a:rPr b="0" lang="en-US" sz="2000" strike="noStrike" u="none">
                <a:solidFill>
                  <a:schemeClr val="dk2"/>
                </a:solidFill>
                <a:uFillTx/>
                <a:latin typeface="Aptos Display"/>
              </a:rPr>
              <a:t>: Equal Opportunity Specialist for the USDA in the Animal Plant Health Inspection Services, Office of Civil Rights, Diversity and Inclusion.</a:t>
            </a:r>
            <a:endParaRPr b="0" lang="en-US" sz="2000" strike="noStrike" u="none">
              <a:solidFill>
                <a:srgbClr val="000000"/>
              </a:solidFill>
              <a:uFillTx/>
              <a:latin typeface="Arial"/>
            </a:endParaRPr>
          </a:p>
          <a:p>
            <a:pPr marL="171360" indent="-171360" defTabSz="914400">
              <a:lnSpc>
                <a:spcPct val="100000"/>
              </a:lnSpc>
              <a:spcBef>
                <a:spcPts val="1001"/>
              </a:spcBef>
              <a:buClr>
                <a:srgbClr val="ff7900"/>
              </a:buClr>
              <a:buFont typeface="Arial"/>
              <a:buChar char="•"/>
            </a:pPr>
            <a:r>
              <a:rPr b="1" lang="en-US" sz="2000" strike="noStrike" u="none">
                <a:solidFill>
                  <a:schemeClr val="accent4">
                    <a:lumMod val="75000"/>
                  </a:schemeClr>
                </a:solidFill>
                <a:uFillTx/>
                <a:latin typeface="Aptos Display"/>
              </a:rPr>
              <a:t>Seon Chun-Burbank</a:t>
            </a:r>
            <a:r>
              <a:rPr b="1" lang="en-US" sz="2000" strike="noStrike" u="none">
                <a:solidFill>
                  <a:schemeClr val="dk2"/>
                </a:solidFill>
                <a:uFillTx/>
                <a:latin typeface="Aptos Display"/>
              </a:rPr>
              <a:t> (2014)</a:t>
            </a:r>
            <a:r>
              <a:rPr b="0" lang="en-US" sz="2000" strike="noStrike" u="none">
                <a:solidFill>
                  <a:schemeClr val="dk2"/>
                </a:solidFill>
                <a:uFillTx/>
                <a:latin typeface="Aptos Display"/>
              </a:rPr>
              <a:t>: Chair of Early Childhood Education programs at Vanguard University of Southern California.</a:t>
            </a:r>
            <a:endParaRPr b="0" lang="en-US" sz="2000" strike="noStrike" u="none">
              <a:solidFill>
                <a:srgbClr val="000000"/>
              </a:solidFill>
              <a:uFillTx/>
              <a:latin typeface="Arial"/>
            </a:endParaRPr>
          </a:p>
          <a:p>
            <a:pPr marL="171360" indent="-171360" defTabSz="914400">
              <a:lnSpc>
                <a:spcPct val="100000"/>
              </a:lnSpc>
              <a:spcBef>
                <a:spcPts val="1001"/>
              </a:spcBef>
              <a:buClr>
                <a:srgbClr val="ff7900"/>
              </a:buClr>
              <a:buFont typeface="Arial"/>
              <a:buChar char="•"/>
            </a:pPr>
            <a:r>
              <a:rPr b="1" lang="en-US" sz="2000" strike="noStrike" u="none">
                <a:solidFill>
                  <a:schemeClr val="accent4">
                    <a:lumMod val="75000"/>
                  </a:schemeClr>
                </a:solidFill>
                <a:uFillTx/>
                <a:latin typeface="Aptos Display"/>
              </a:rPr>
              <a:t>Claudia Keller </a:t>
            </a:r>
            <a:r>
              <a:rPr b="1" lang="en-US" sz="2000" strike="noStrike" u="none">
                <a:solidFill>
                  <a:schemeClr val="dk2"/>
                </a:solidFill>
                <a:uFillTx/>
                <a:latin typeface="Aptos Display"/>
              </a:rPr>
              <a:t>(2017):</a:t>
            </a:r>
            <a:r>
              <a:rPr b="0" lang="en-US" sz="2000" strike="noStrike" u="none">
                <a:solidFill>
                  <a:schemeClr val="dk2"/>
                </a:solidFill>
                <a:uFillTx/>
                <a:latin typeface="Aptos Display"/>
              </a:rPr>
              <a:t> Chief Mission Officer, Second Harvest Food Bank</a:t>
            </a:r>
            <a:endParaRPr b="0" lang="en-US" sz="2000" strike="noStrike" u="none">
              <a:solidFill>
                <a:srgbClr val="000000"/>
              </a:solidFill>
              <a:uFillTx/>
              <a:latin typeface="Arial"/>
            </a:endParaRPr>
          </a:p>
          <a:p>
            <a:pPr indent="0" defTabSz="914400">
              <a:lnSpc>
                <a:spcPct val="100000"/>
              </a:lnSpc>
              <a:spcBef>
                <a:spcPts val="1001"/>
              </a:spcBef>
              <a:buNone/>
              <a:tabLst>
                <a:tab algn="l" pos="0"/>
              </a:tabLst>
            </a:pPr>
            <a:br>
              <a:rPr sz="1400"/>
            </a:br>
            <a:endParaRPr b="0" lang="en-US" sz="1400" strike="noStrike" u="none">
              <a:solidFill>
                <a:srgbClr val="000000"/>
              </a:solidFill>
              <a:uFillTx/>
              <a:latin typeface="Arial"/>
            </a:endParaRPr>
          </a:p>
          <a:p>
            <a:pPr indent="0" defTabSz="914400">
              <a:lnSpc>
                <a:spcPct val="100000"/>
              </a:lnSpc>
              <a:spcBef>
                <a:spcPts val="1001"/>
              </a:spcBef>
              <a:buNone/>
              <a:tabLst>
                <a:tab algn="l" pos="0"/>
              </a:tabLst>
            </a:pPr>
            <a:br>
              <a:rPr sz="1400"/>
            </a:br>
            <a:endParaRPr b="0" lang="en-US" sz="1400" strike="noStrike" u="none">
              <a:solidFill>
                <a:srgbClr val="000000"/>
              </a:solidFill>
              <a:uFillTx/>
              <a:latin typeface="Arial"/>
            </a:endParaRPr>
          </a:p>
          <a:p>
            <a:pPr indent="0" defTabSz="914400">
              <a:lnSpc>
                <a:spcPct val="100000"/>
              </a:lnSpc>
              <a:spcBef>
                <a:spcPts val="1001"/>
              </a:spcBef>
              <a:buNone/>
              <a:tabLst>
                <a:tab algn="l" pos="0"/>
              </a:tabLst>
            </a:pP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CSUF">
      <a:dk1>
        <a:srgbClr val="00244e"/>
      </a:dk1>
      <a:lt1>
        <a:srgbClr val="ffffff"/>
      </a:lt1>
      <a:dk2>
        <a:srgbClr val="222222"/>
      </a:dk2>
      <a:lt2>
        <a:srgbClr val="ebebeb"/>
      </a:lt2>
      <a:accent1>
        <a:srgbClr val="00244e"/>
      </a:accent1>
      <a:accent2>
        <a:srgbClr val="2973b6"/>
      </a:accent2>
      <a:accent3>
        <a:srgbClr val="8acce4"/>
      </a:accent3>
      <a:accent4>
        <a:srgbClr val="ff7900"/>
      </a:accent4>
      <a:accent5>
        <a:srgbClr val="eda941"/>
      </a:accent5>
      <a:accent6>
        <a:srgbClr val="f3cd47"/>
      </a:accent6>
      <a:hlink>
        <a:srgbClr val="99b3b9"/>
      </a:hlink>
      <a:folHlink>
        <a:srgbClr val="df6436"/>
      </a:folHlink>
    </a:clrScheme>
    <a:fontScheme name="CSUF-Theme-Fonts">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234</TotalTime>
  <Application>LibreOffice/24.8.3.2$Linux_X86_64 LibreOffice_project/480$Build-2</Application>
  <AppVersion>15.0000</AppVersion>
  <Words>3148</Words>
  <Paragraphs>435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2024-08-16T22:48:57Z</dcterms:created>
  <dc:creator>Adams, David</dc:creator>
  <dc:description/>
  <dc:language>en-US</dc:language>
  <cp:lastModifiedBy>David Adams</cp:lastModifiedBy>
  <cp:lastPrinted>2023-01-31T22:42:47Z</cp:lastPrinted>
  <dcterms:modified xsi:type="dcterms:W3CDTF">2024-12-28T15:20:20Z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vt:i4>
  </property>
  <property fmtid="{D5CDD505-2E9C-101B-9397-08002B2CF9AE}" pid="3" name="PresentationFormat">
    <vt:lpwstr>Widescreen</vt:lpwstr>
  </property>
  <property fmtid="{D5CDD505-2E9C-101B-9397-08002B2CF9AE}" pid="4" name="Slides">
    <vt:i4>45</vt:i4>
  </property>
</Properties>
</file>